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5" r:id="rId4"/>
    <p:sldId id="272" r:id="rId5"/>
    <p:sldId id="259" r:id="rId6"/>
    <p:sldId id="260" r:id="rId7"/>
    <p:sldId id="267" r:id="rId8"/>
    <p:sldId id="266" r:id="rId9"/>
    <p:sldId id="268" r:id="rId10"/>
    <p:sldId id="269" r:id="rId11"/>
    <p:sldId id="262" r:id="rId12"/>
    <p:sldId id="263" r:id="rId13"/>
    <p:sldId id="270" r:id="rId14"/>
    <p:sldId id="271" r:id="rId15"/>
    <p:sldId id="261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에스코어 드림 4 Regular" panose="020B0503030302020204" pitchFamily="34" charset="-127"/>
      <p:regular r:id="rId19"/>
    </p:embeddedFont>
    <p:embeddedFont>
      <p:font typeface="에스코어 드림 5 Medium" panose="020B0503030302020204" pitchFamily="34" charset="-127"/>
      <p:regular r:id="rId20"/>
    </p:embeddedFont>
    <p:embeddedFont>
      <p:font typeface="에스코어 드림 6 Bold" panose="020B0703030302020204" pitchFamily="34" charset="-127"/>
      <p:bold r:id="rId21"/>
    </p:embeddedFont>
    <p:embeddedFont>
      <p:font typeface="에스코어 드림 7 ExtraBold" panose="020B0803030302020204" pitchFamily="34" charset="-127"/>
      <p:bold r:id="rId22"/>
    </p:embeddedFont>
    <p:embeddedFont>
      <p:font typeface="에스코어 드림 9 Black" panose="020B0A03030302020204" pitchFamily="34" charset="-127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89C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F0CB32-B2BB-479D-8B63-5BBEC4D4356D}" v="426" dt="2019-12-19T04:50:14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64" y="96"/>
      </p:cViewPr>
      <p:guideLst>
        <p:guide orient="horz" pos="2160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진" userId="2790b8050db0e4ad" providerId="LiveId" clId="{D8F0CB32-B2BB-479D-8B63-5BBEC4D4356D}"/>
    <pc:docChg chg="undo redo custSel addSld delSld modSld sldOrd">
      <pc:chgData name="이 진" userId="2790b8050db0e4ad" providerId="LiveId" clId="{D8F0CB32-B2BB-479D-8B63-5BBEC4D4356D}" dt="2019-12-19T04:50:14.694" v="5307"/>
      <pc:docMkLst>
        <pc:docMk/>
      </pc:docMkLst>
      <pc:sldChg chg="addSp delSp modSp">
        <pc:chgData name="이 진" userId="2790b8050db0e4ad" providerId="LiveId" clId="{D8F0CB32-B2BB-479D-8B63-5BBEC4D4356D}" dt="2019-12-19T03:05:40.281" v="5115" actId="14100"/>
        <pc:sldMkLst>
          <pc:docMk/>
          <pc:sldMk cId="2924238155" sldId="257"/>
        </pc:sldMkLst>
        <pc:spChg chg="mod">
          <ac:chgData name="이 진" userId="2790b8050db0e4ad" providerId="LiveId" clId="{D8F0CB32-B2BB-479D-8B63-5BBEC4D4356D}" dt="2019-12-19T02:59:50.271" v="4905" actId="1076"/>
          <ac:spMkLst>
            <pc:docMk/>
            <pc:sldMk cId="2924238155" sldId="257"/>
            <ac:spMk id="2" creationId="{9F40AC78-8C20-437E-A67E-1D2070688311}"/>
          </ac:spMkLst>
        </pc:spChg>
        <pc:spChg chg="mod">
          <ac:chgData name="이 진" userId="2790b8050db0e4ad" providerId="LiveId" clId="{D8F0CB32-B2BB-479D-8B63-5BBEC4D4356D}" dt="2019-12-19T02:59:16.650" v="4896" actId="14100"/>
          <ac:spMkLst>
            <pc:docMk/>
            <pc:sldMk cId="2924238155" sldId="257"/>
            <ac:spMk id="5" creationId="{00000000-0000-0000-0000-000000000000}"/>
          </ac:spMkLst>
        </pc:spChg>
        <pc:spChg chg="add mod">
          <ac:chgData name="이 진" userId="2790b8050db0e4ad" providerId="LiveId" clId="{D8F0CB32-B2BB-479D-8B63-5BBEC4D4356D}" dt="2019-12-19T03:00:02.864" v="4906" actId="1036"/>
          <ac:spMkLst>
            <pc:docMk/>
            <pc:sldMk cId="2924238155" sldId="257"/>
            <ac:spMk id="7" creationId="{21FE4CE2-43EA-4CA2-9B3C-0B94D941303B}"/>
          </ac:spMkLst>
        </pc:spChg>
        <pc:spChg chg="add mod">
          <ac:chgData name="이 진" userId="2790b8050db0e4ad" providerId="LiveId" clId="{D8F0CB32-B2BB-479D-8B63-5BBEC4D4356D}" dt="2019-12-19T02:59:22.492" v="4898" actId="14100"/>
          <ac:spMkLst>
            <pc:docMk/>
            <pc:sldMk cId="2924238155" sldId="257"/>
            <ac:spMk id="8" creationId="{CF9518C8-03A5-4906-9AF6-ADF3D97CAA4B}"/>
          </ac:spMkLst>
        </pc:spChg>
        <pc:cxnChg chg="del mod">
          <ac:chgData name="이 진" userId="2790b8050db0e4ad" providerId="LiveId" clId="{D8F0CB32-B2BB-479D-8B63-5BBEC4D4356D}" dt="2019-12-19T02:10:30.978" v="3449" actId="478"/>
          <ac:cxnSpMkLst>
            <pc:docMk/>
            <pc:sldMk cId="2924238155" sldId="257"/>
            <ac:cxnSpMk id="4" creationId="{00000000-0000-0000-0000-000000000000}"/>
          </ac:cxnSpMkLst>
        </pc:cxnChg>
        <pc:cxnChg chg="add del">
          <ac:chgData name="이 진" userId="2790b8050db0e4ad" providerId="LiveId" clId="{D8F0CB32-B2BB-479D-8B63-5BBEC4D4356D}" dt="2019-12-19T02:11:50.907" v="3466"/>
          <ac:cxnSpMkLst>
            <pc:docMk/>
            <pc:sldMk cId="2924238155" sldId="257"/>
            <ac:cxnSpMk id="6" creationId="{41D719EB-AF8F-49DE-8F3B-5E7F7D9BF393}"/>
          </ac:cxnSpMkLst>
        </pc:cxnChg>
        <pc:cxnChg chg="add mod">
          <ac:chgData name="이 진" userId="2790b8050db0e4ad" providerId="LiveId" clId="{D8F0CB32-B2BB-479D-8B63-5BBEC4D4356D}" dt="2019-12-19T03:05:40.281" v="5115" actId="14100"/>
          <ac:cxnSpMkLst>
            <pc:docMk/>
            <pc:sldMk cId="2924238155" sldId="257"/>
            <ac:cxnSpMk id="9" creationId="{1E993CC3-F5C9-46F8-9A16-3E28B88331AD}"/>
          </ac:cxnSpMkLst>
        </pc:cxnChg>
      </pc:sldChg>
      <pc:sldChg chg="addSp delSp modSp">
        <pc:chgData name="이 진" userId="2790b8050db0e4ad" providerId="LiveId" clId="{D8F0CB32-B2BB-479D-8B63-5BBEC4D4356D}" dt="2019-12-19T02:56:12.783" v="4723" actId="20577"/>
        <pc:sldMkLst>
          <pc:docMk/>
          <pc:sldMk cId="2295622331" sldId="258"/>
        </pc:sldMkLst>
        <pc:spChg chg="add del mod">
          <ac:chgData name="이 진" userId="2790b8050db0e4ad" providerId="LiveId" clId="{D8F0CB32-B2BB-479D-8B63-5BBEC4D4356D}" dt="2019-12-19T02:12:06.171" v="3474" actId="478"/>
          <ac:spMkLst>
            <pc:docMk/>
            <pc:sldMk cId="2295622331" sldId="258"/>
            <ac:spMk id="2" creationId="{FD19BFDA-30B8-4E99-BBCD-BDB2A3709002}"/>
          </ac:spMkLst>
        </pc:spChg>
        <pc:spChg chg="mod">
          <ac:chgData name="이 진" userId="2790b8050db0e4ad" providerId="LiveId" clId="{D8F0CB32-B2BB-479D-8B63-5BBEC4D4356D}" dt="2019-12-19T02:16:55.207" v="3577" actId="1076"/>
          <ac:spMkLst>
            <pc:docMk/>
            <pc:sldMk cId="2295622331" sldId="258"/>
            <ac:spMk id="5" creationId="{00000000-0000-0000-0000-000000000000}"/>
          </ac:spMkLst>
        </pc:spChg>
        <pc:spChg chg="mod">
          <ac:chgData name="이 진" userId="2790b8050db0e4ad" providerId="LiveId" clId="{D8F0CB32-B2BB-479D-8B63-5BBEC4D4356D}" dt="2019-12-19T02:52:00.572" v="4558" actId="14100"/>
          <ac:spMkLst>
            <pc:docMk/>
            <pc:sldMk cId="2295622331" sldId="258"/>
            <ac:spMk id="6" creationId="{00000000-0000-0000-0000-000000000000}"/>
          </ac:spMkLst>
        </pc:spChg>
        <pc:spChg chg="mod">
          <ac:chgData name="이 진" userId="2790b8050db0e4ad" providerId="LiveId" clId="{D8F0CB32-B2BB-479D-8B63-5BBEC4D4356D}" dt="2019-12-19T02:52:06.022" v="4560" actId="14100"/>
          <ac:spMkLst>
            <pc:docMk/>
            <pc:sldMk cId="2295622331" sldId="258"/>
            <ac:spMk id="8" creationId="{00000000-0000-0000-0000-000000000000}"/>
          </ac:spMkLst>
        </pc:spChg>
        <pc:spChg chg="mod">
          <ac:chgData name="이 진" userId="2790b8050db0e4ad" providerId="LiveId" clId="{D8F0CB32-B2BB-479D-8B63-5BBEC4D4356D}" dt="2019-12-19T02:52:11.030" v="4562" actId="14100"/>
          <ac:spMkLst>
            <pc:docMk/>
            <pc:sldMk cId="2295622331" sldId="258"/>
            <ac:spMk id="9" creationId="{00000000-0000-0000-0000-000000000000}"/>
          </ac:spMkLst>
        </pc:spChg>
        <pc:spChg chg="del mod">
          <ac:chgData name="이 진" userId="2790b8050db0e4ad" providerId="LiveId" clId="{D8F0CB32-B2BB-479D-8B63-5BBEC4D4356D}" dt="2019-12-18T19:06:59.624" v="419"/>
          <ac:spMkLst>
            <pc:docMk/>
            <pc:sldMk cId="2295622331" sldId="258"/>
            <ac:spMk id="10" creationId="{00000000-0000-0000-0000-000000000000}"/>
          </ac:spMkLst>
        </pc:spChg>
        <pc:spChg chg="add del mod">
          <ac:chgData name="이 진" userId="2790b8050db0e4ad" providerId="LiveId" clId="{D8F0CB32-B2BB-479D-8B63-5BBEC4D4356D}" dt="2019-12-19T02:56:12.783" v="4723" actId="20577"/>
          <ac:spMkLst>
            <pc:docMk/>
            <pc:sldMk cId="2295622331" sldId="258"/>
            <ac:spMk id="11" creationId="{00000000-0000-0000-0000-000000000000}"/>
          </ac:spMkLst>
        </pc:spChg>
        <pc:spChg chg="mod">
          <ac:chgData name="이 진" userId="2790b8050db0e4ad" providerId="LiveId" clId="{D8F0CB32-B2BB-479D-8B63-5BBEC4D4356D}" dt="2019-12-19T02:53:49.219" v="4692"/>
          <ac:spMkLst>
            <pc:docMk/>
            <pc:sldMk cId="2295622331" sldId="258"/>
            <ac:spMk id="13" creationId="{00000000-0000-0000-0000-000000000000}"/>
          </ac:spMkLst>
        </pc:spChg>
        <pc:spChg chg="mod">
          <ac:chgData name="이 진" userId="2790b8050db0e4ad" providerId="LiveId" clId="{D8F0CB32-B2BB-479D-8B63-5BBEC4D4356D}" dt="2019-12-19T02:53:05.317" v="4603" actId="1076"/>
          <ac:spMkLst>
            <pc:docMk/>
            <pc:sldMk cId="2295622331" sldId="258"/>
            <ac:spMk id="15" creationId="{00000000-0000-0000-0000-000000000000}"/>
          </ac:spMkLst>
        </pc:spChg>
        <pc:cxnChg chg="mod">
          <ac:chgData name="이 진" userId="2790b8050db0e4ad" providerId="LiveId" clId="{D8F0CB32-B2BB-479D-8B63-5BBEC4D4356D}" dt="2019-12-19T02:20:49.028" v="3627" actId="1582"/>
          <ac:cxnSpMkLst>
            <pc:docMk/>
            <pc:sldMk cId="2295622331" sldId="258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19:16.678" v="3601" actId="693"/>
          <ac:cxnSpMkLst>
            <pc:docMk/>
            <pc:sldMk cId="2295622331" sldId="258"/>
            <ac:cxnSpMk id="7" creationId="{11BABDEA-23E6-4F9C-9352-F0495853DD97}"/>
          </ac:cxnSpMkLst>
        </pc:cxnChg>
        <pc:cxnChg chg="add mod">
          <ac:chgData name="이 진" userId="2790b8050db0e4ad" providerId="LiveId" clId="{D8F0CB32-B2BB-479D-8B63-5BBEC4D4356D}" dt="2019-12-19T02:19:19.385" v="3602" actId="108"/>
          <ac:cxnSpMkLst>
            <pc:docMk/>
            <pc:sldMk cId="2295622331" sldId="258"/>
            <ac:cxnSpMk id="16" creationId="{CAA79418-35FB-458F-AD85-693431EBAE3B}"/>
          </ac:cxnSpMkLst>
        </pc:cxnChg>
      </pc:sldChg>
      <pc:sldChg chg="addSp delSp modSp">
        <pc:chgData name="이 진" userId="2790b8050db0e4ad" providerId="LiveId" clId="{D8F0CB32-B2BB-479D-8B63-5BBEC4D4356D}" dt="2019-12-19T04:50:14.694" v="5307"/>
        <pc:sldMkLst>
          <pc:docMk/>
          <pc:sldMk cId="2708783375" sldId="259"/>
        </pc:sldMkLst>
        <pc:spChg chg="mod">
          <ac:chgData name="이 진" userId="2790b8050db0e4ad" providerId="LiveId" clId="{D8F0CB32-B2BB-479D-8B63-5BBEC4D4356D}" dt="2019-12-19T02:21:04.720" v="3635" actId="1035"/>
          <ac:spMkLst>
            <pc:docMk/>
            <pc:sldMk cId="2708783375" sldId="259"/>
            <ac:spMk id="5" creationId="{00000000-0000-0000-0000-000000000000}"/>
          </ac:spMkLst>
        </pc:spChg>
        <pc:spChg chg="add del mod">
          <ac:chgData name="이 진" userId="2790b8050db0e4ad" providerId="LiveId" clId="{D8F0CB32-B2BB-479D-8B63-5BBEC4D4356D}" dt="2019-12-18T19:17:47.332" v="475"/>
          <ac:spMkLst>
            <pc:docMk/>
            <pc:sldMk cId="2708783375" sldId="259"/>
            <ac:spMk id="7" creationId="{8F3C4BB0-7F5C-4C5A-A883-A610D7635FBA}"/>
          </ac:spMkLst>
        </pc:spChg>
        <pc:spChg chg="add del mod">
          <ac:chgData name="이 진" userId="2790b8050db0e4ad" providerId="LiveId" clId="{D8F0CB32-B2BB-479D-8B63-5BBEC4D4356D}" dt="2019-12-18T19:17:47.333" v="477"/>
          <ac:spMkLst>
            <pc:docMk/>
            <pc:sldMk cId="2708783375" sldId="259"/>
            <ac:spMk id="8" creationId="{7A11E0D3-C780-4712-AF2F-5AEB676AC876}"/>
          </ac:spMkLst>
        </pc:spChg>
        <pc:spChg chg="add mod">
          <ac:chgData name="이 진" userId="2790b8050db0e4ad" providerId="LiveId" clId="{D8F0CB32-B2BB-479D-8B63-5BBEC4D4356D}" dt="2019-12-19T04:50:14.694" v="5307"/>
          <ac:spMkLst>
            <pc:docMk/>
            <pc:sldMk cId="2708783375" sldId="259"/>
            <ac:spMk id="9" creationId="{B8581884-11E7-480F-A644-4A4B4B8B0046}"/>
          </ac:spMkLst>
        </pc:spChg>
        <pc:spChg chg="add del mod">
          <ac:chgData name="이 진" userId="2790b8050db0e4ad" providerId="LiveId" clId="{D8F0CB32-B2BB-479D-8B63-5BBEC4D4356D}" dt="2019-12-18T19:21:51.389" v="576"/>
          <ac:spMkLst>
            <pc:docMk/>
            <pc:sldMk cId="2708783375" sldId="259"/>
            <ac:spMk id="11" creationId="{A68A85B6-C323-47BA-8B18-EB98E41C71B5}"/>
          </ac:spMkLst>
        </pc:spChg>
        <pc:spChg chg="mod">
          <ac:chgData name="이 진" userId="2790b8050db0e4ad" providerId="LiveId" clId="{D8F0CB32-B2BB-479D-8B63-5BBEC4D4356D}" dt="2019-12-19T02:21:04.720" v="3635" actId="1035"/>
          <ac:spMkLst>
            <pc:docMk/>
            <pc:sldMk cId="2708783375" sldId="259"/>
            <ac:spMk id="12" creationId="{00000000-0000-0000-0000-000000000000}"/>
          </ac:spMkLst>
        </pc:spChg>
        <pc:spChg chg="add del mod">
          <ac:chgData name="이 진" userId="2790b8050db0e4ad" providerId="LiveId" clId="{D8F0CB32-B2BB-479D-8B63-5BBEC4D4356D}" dt="2019-12-18T20:58:15.365" v="1175"/>
          <ac:spMkLst>
            <pc:docMk/>
            <pc:sldMk cId="2708783375" sldId="259"/>
            <ac:spMk id="19" creationId="{45145984-799A-4CB3-9CCC-A7179671BA19}"/>
          </ac:spMkLst>
        </pc:spChg>
        <pc:spChg chg="add del mod">
          <ac:chgData name="이 진" userId="2790b8050db0e4ad" providerId="LiveId" clId="{D8F0CB32-B2BB-479D-8B63-5BBEC4D4356D}" dt="2019-12-18T20:58:29.895" v="1184"/>
          <ac:spMkLst>
            <pc:docMk/>
            <pc:sldMk cId="2708783375" sldId="259"/>
            <ac:spMk id="20" creationId="{E9D24766-0A98-49EC-89D3-6500F245AB40}"/>
          </ac:spMkLst>
        </pc:spChg>
        <pc:spChg chg="add del mod">
          <ac:chgData name="이 진" userId="2790b8050db0e4ad" providerId="LiveId" clId="{D8F0CB32-B2BB-479D-8B63-5BBEC4D4356D}" dt="2019-12-18T20:58:10.123" v="1171"/>
          <ac:spMkLst>
            <pc:docMk/>
            <pc:sldMk cId="2708783375" sldId="259"/>
            <ac:spMk id="21" creationId="{E587E1ED-1EAE-4FCA-B900-FEE9F7272A03}"/>
          </ac:spMkLst>
        </pc:spChg>
        <pc:spChg chg="add del">
          <ac:chgData name="이 진" userId="2790b8050db0e4ad" providerId="LiveId" clId="{D8F0CB32-B2BB-479D-8B63-5BBEC4D4356D}" dt="2019-12-18T20:58:29.852" v="1182"/>
          <ac:spMkLst>
            <pc:docMk/>
            <pc:sldMk cId="2708783375" sldId="259"/>
            <ac:spMk id="22" creationId="{D362F7E7-CF68-45D8-A775-9B64CA74CBCE}"/>
          </ac:spMkLst>
        </pc:spChg>
        <pc:spChg chg="add mod">
          <ac:chgData name="이 진" userId="2790b8050db0e4ad" providerId="LiveId" clId="{D8F0CB32-B2BB-479D-8B63-5BBEC4D4356D}" dt="2019-12-19T02:31:20.496" v="3931" actId="2711"/>
          <ac:spMkLst>
            <pc:docMk/>
            <pc:sldMk cId="2708783375" sldId="259"/>
            <ac:spMk id="23" creationId="{0164E60E-A527-45D4-903D-201254F9D836}"/>
          </ac:spMkLst>
        </pc:spChg>
        <pc:picChg chg="add del mod">
          <ac:chgData name="이 진" userId="2790b8050db0e4ad" providerId="LiveId" clId="{D8F0CB32-B2BB-479D-8B63-5BBEC4D4356D}" dt="2019-12-18T20:58:05.053" v="1170"/>
          <ac:picMkLst>
            <pc:docMk/>
            <pc:sldMk cId="2708783375" sldId="259"/>
            <ac:picMk id="14" creationId="{92C69EBD-31E9-42FB-86E6-56BB26D525BD}"/>
          </ac:picMkLst>
        </pc:picChg>
        <pc:picChg chg="add del mod">
          <ac:chgData name="이 진" userId="2790b8050db0e4ad" providerId="LiveId" clId="{D8F0CB32-B2BB-479D-8B63-5BBEC4D4356D}" dt="2019-12-18T20:58:02.887" v="1169"/>
          <ac:picMkLst>
            <pc:docMk/>
            <pc:sldMk cId="2708783375" sldId="259"/>
            <ac:picMk id="16" creationId="{BBDE2363-ACA6-4549-932C-724EDC48C28E}"/>
          </ac:picMkLst>
        </pc:picChg>
        <pc:picChg chg="add del mod">
          <ac:chgData name="이 진" userId="2790b8050db0e4ad" providerId="LiveId" clId="{D8F0CB32-B2BB-479D-8B63-5BBEC4D4356D}" dt="2019-12-18T20:58:00.908" v="1168"/>
          <ac:picMkLst>
            <pc:docMk/>
            <pc:sldMk cId="2708783375" sldId="259"/>
            <ac:picMk id="18" creationId="{EA5EB694-DC78-459E-ADC4-3A0FC0462897}"/>
          </ac:picMkLst>
        </pc:picChg>
        <pc:picChg chg="add mod">
          <ac:chgData name="이 진" userId="2790b8050db0e4ad" providerId="LiveId" clId="{D8F0CB32-B2BB-479D-8B63-5BBEC4D4356D}" dt="2019-12-19T02:21:55.081" v="3645" actId="1076"/>
          <ac:picMkLst>
            <pc:docMk/>
            <pc:sldMk cId="2708783375" sldId="259"/>
            <ac:picMk id="25" creationId="{EFECF83F-27C6-4EB4-8CDE-6411F85EBF32}"/>
          </ac:picMkLst>
        </pc:picChg>
        <pc:cxnChg chg="del mod">
          <ac:chgData name="이 진" userId="2790b8050db0e4ad" providerId="LiveId" clId="{D8F0CB32-B2BB-479D-8B63-5BBEC4D4356D}" dt="2019-12-19T02:20:59.263" v="3631" actId="478"/>
          <ac:cxnSpMkLst>
            <pc:docMk/>
            <pc:sldMk cId="2708783375" sldId="259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21:01.488" v="3633" actId="1035"/>
          <ac:cxnSpMkLst>
            <pc:docMk/>
            <pc:sldMk cId="2708783375" sldId="259"/>
            <ac:cxnSpMk id="7" creationId="{73051C14-6B4A-4F6B-B286-86F8B5D57EEF}"/>
          </ac:cxnSpMkLst>
        </pc:cxnChg>
      </pc:sldChg>
      <pc:sldChg chg="addSp delSp modSp">
        <pc:chgData name="이 진" userId="2790b8050db0e4ad" providerId="LiveId" clId="{D8F0CB32-B2BB-479D-8B63-5BBEC4D4356D}" dt="2019-12-19T02:56:32.234" v="4725" actId="1076"/>
        <pc:sldMkLst>
          <pc:docMk/>
          <pc:sldMk cId="3406591648" sldId="260"/>
        </pc:sldMkLst>
        <pc:spChg chg="mod">
          <ac:chgData name="이 진" userId="2790b8050db0e4ad" providerId="LiveId" clId="{D8F0CB32-B2BB-479D-8B63-5BBEC4D4356D}" dt="2019-12-19T02:24:55.924" v="3714" actId="1076"/>
          <ac:spMkLst>
            <pc:docMk/>
            <pc:sldMk cId="3406591648" sldId="260"/>
            <ac:spMk id="5" creationId="{00000000-0000-0000-0000-000000000000}"/>
          </ac:spMkLst>
        </pc:spChg>
        <pc:spChg chg="add del mod">
          <ac:chgData name="이 진" userId="2790b8050db0e4ad" providerId="LiveId" clId="{D8F0CB32-B2BB-479D-8B63-5BBEC4D4356D}" dt="2019-12-18T21:09:22.926" v="1308"/>
          <ac:spMkLst>
            <pc:docMk/>
            <pc:sldMk cId="3406591648" sldId="260"/>
            <ac:spMk id="9" creationId="{46736C8C-0022-4B5C-A99E-CB69660EA44C}"/>
          </ac:spMkLst>
        </pc:spChg>
        <pc:spChg chg="add mod">
          <ac:chgData name="이 진" userId="2790b8050db0e4ad" providerId="LiveId" clId="{D8F0CB32-B2BB-479D-8B63-5BBEC4D4356D}" dt="2019-12-19T02:56:32.234" v="4725" actId="1076"/>
          <ac:spMkLst>
            <pc:docMk/>
            <pc:sldMk cId="3406591648" sldId="260"/>
            <ac:spMk id="10" creationId="{53BE038E-0342-4262-B90A-7E031EAFA57C}"/>
          </ac:spMkLst>
        </pc:spChg>
        <pc:spChg chg="add mod">
          <ac:chgData name="이 진" userId="2790b8050db0e4ad" providerId="LiveId" clId="{D8F0CB32-B2BB-479D-8B63-5BBEC4D4356D}" dt="2019-12-19T02:56:32.234" v="4725" actId="1076"/>
          <ac:spMkLst>
            <pc:docMk/>
            <pc:sldMk cId="3406591648" sldId="260"/>
            <ac:spMk id="11" creationId="{CD754223-9EFA-4A11-8042-C6B039CB2D7B}"/>
          </ac:spMkLst>
        </pc:spChg>
        <pc:spChg chg="mod">
          <ac:chgData name="이 진" userId="2790b8050db0e4ad" providerId="LiveId" clId="{D8F0CB32-B2BB-479D-8B63-5BBEC4D4356D}" dt="2019-12-19T02:24:31.060" v="3704" actId="1076"/>
          <ac:spMkLst>
            <pc:docMk/>
            <pc:sldMk cId="3406591648" sldId="260"/>
            <ac:spMk id="12" creationId="{00000000-0000-0000-0000-000000000000}"/>
          </ac:spMkLst>
        </pc:spChg>
        <pc:spChg chg="add del mod">
          <ac:chgData name="이 진" userId="2790b8050db0e4ad" providerId="LiveId" clId="{D8F0CB32-B2BB-479D-8B63-5BBEC4D4356D}" dt="2019-12-19T02:33:40.920" v="3970" actId="478"/>
          <ac:spMkLst>
            <pc:docMk/>
            <pc:sldMk cId="3406591648" sldId="260"/>
            <ac:spMk id="13" creationId="{DAF1C08A-125F-4BAC-A26F-7898A277A14D}"/>
          </ac:spMkLst>
        </pc:spChg>
        <pc:spChg chg="add mod">
          <ac:chgData name="이 진" userId="2790b8050db0e4ad" providerId="LiveId" clId="{D8F0CB32-B2BB-479D-8B63-5BBEC4D4356D}" dt="2019-12-19T02:56:32.234" v="4725" actId="1076"/>
          <ac:spMkLst>
            <pc:docMk/>
            <pc:sldMk cId="3406591648" sldId="260"/>
            <ac:spMk id="14" creationId="{C56ECE3B-D0EE-44BA-A505-6EF275568F33}"/>
          </ac:spMkLst>
        </pc:spChg>
        <pc:spChg chg="add mod">
          <ac:chgData name="이 진" userId="2790b8050db0e4ad" providerId="LiveId" clId="{D8F0CB32-B2BB-479D-8B63-5BBEC4D4356D}" dt="2019-12-19T02:56:32.234" v="4725" actId="1076"/>
          <ac:spMkLst>
            <pc:docMk/>
            <pc:sldMk cId="3406591648" sldId="260"/>
            <ac:spMk id="16" creationId="{E4E934AE-34DD-4DD7-BEEA-0698116A0029}"/>
          </ac:spMkLst>
        </pc:spChg>
        <pc:picChg chg="add mod">
          <ac:chgData name="이 진" userId="2790b8050db0e4ad" providerId="LiveId" clId="{D8F0CB32-B2BB-479D-8B63-5BBEC4D4356D}" dt="2019-12-19T02:55:15.612" v="4715" actId="1076"/>
          <ac:picMkLst>
            <pc:docMk/>
            <pc:sldMk cId="3406591648" sldId="260"/>
            <ac:picMk id="6" creationId="{D9D86322-B57C-4081-9302-7783B49E5BA9}"/>
          </ac:picMkLst>
        </pc:picChg>
        <pc:picChg chg="add mod">
          <ac:chgData name="이 진" userId="2790b8050db0e4ad" providerId="LiveId" clId="{D8F0CB32-B2BB-479D-8B63-5BBEC4D4356D}" dt="2019-12-19T02:55:15.612" v="4715" actId="1076"/>
          <ac:picMkLst>
            <pc:docMk/>
            <pc:sldMk cId="3406591648" sldId="260"/>
            <ac:picMk id="8" creationId="{DF669C88-D60F-4650-97BE-57F216B84379}"/>
          </ac:picMkLst>
        </pc:picChg>
        <pc:cxnChg chg="del mod">
          <ac:chgData name="이 진" userId="2790b8050db0e4ad" providerId="LiveId" clId="{D8F0CB32-B2BB-479D-8B63-5BBEC4D4356D}" dt="2019-12-19T02:26:13.915" v="3730" actId="478"/>
          <ac:cxnSpMkLst>
            <pc:docMk/>
            <pc:sldMk cId="3406591648" sldId="260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25:13.562" v="3718" actId="108"/>
          <ac:cxnSpMkLst>
            <pc:docMk/>
            <pc:sldMk cId="3406591648" sldId="260"/>
            <ac:cxnSpMk id="15" creationId="{9B3270C9-9FD8-4FE2-8277-16691D8127DF}"/>
          </ac:cxnSpMkLst>
        </pc:cxnChg>
      </pc:sldChg>
      <pc:sldChg chg="delSp modSp">
        <pc:chgData name="이 진" userId="2790b8050db0e4ad" providerId="LiveId" clId="{D8F0CB32-B2BB-479D-8B63-5BBEC4D4356D}" dt="2019-12-19T02:29:33.568" v="3901" actId="1035"/>
        <pc:sldMkLst>
          <pc:docMk/>
          <pc:sldMk cId="1637325642" sldId="261"/>
        </pc:sldMkLst>
        <pc:spChg chg="mod">
          <ac:chgData name="이 진" userId="2790b8050db0e4ad" providerId="LiveId" clId="{D8F0CB32-B2BB-479D-8B63-5BBEC4D4356D}" dt="2019-12-19T02:29:28.858" v="3883" actId="14100"/>
          <ac:spMkLst>
            <pc:docMk/>
            <pc:sldMk cId="1637325642" sldId="261"/>
            <ac:spMk id="5" creationId="{00000000-0000-0000-0000-000000000000}"/>
          </ac:spMkLst>
        </pc:spChg>
        <pc:spChg chg="del mod">
          <ac:chgData name="이 진" userId="2790b8050db0e4ad" providerId="LiveId" clId="{D8F0CB32-B2BB-479D-8B63-5BBEC4D4356D}" dt="2019-12-18T18:54:43.226" v="53"/>
          <ac:spMkLst>
            <pc:docMk/>
            <pc:sldMk cId="1637325642" sldId="261"/>
            <ac:spMk id="6" creationId="{00000000-0000-0000-0000-000000000000}"/>
          </ac:spMkLst>
        </pc:spChg>
        <pc:cxnChg chg="mod">
          <ac:chgData name="이 진" userId="2790b8050db0e4ad" providerId="LiveId" clId="{D8F0CB32-B2BB-479D-8B63-5BBEC4D4356D}" dt="2019-12-19T02:29:33.568" v="3901" actId="1035"/>
          <ac:cxnSpMkLst>
            <pc:docMk/>
            <pc:sldMk cId="1637325642" sldId="261"/>
            <ac:cxnSpMk id="4" creationId="{00000000-0000-0000-0000-000000000000}"/>
          </ac:cxnSpMkLst>
        </pc:cxnChg>
      </pc:sldChg>
      <pc:sldChg chg="addSp delSp modSp">
        <pc:chgData name="이 진" userId="2790b8050db0e4ad" providerId="LiveId" clId="{D8F0CB32-B2BB-479D-8B63-5BBEC4D4356D}" dt="2019-12-19T03:22:54.558" v="5269" actId="20577"/>
        <pc:sldMkLst>
          <pc:docMk/>
          <pc:sldMk cId="79841886" sldId="262"/>
        </pc:sldMkLst>
        <pc:spChg chg="add del mod">
          <ac:chgData name="이 진" userId="2790b8050db0e4ad" providerId="LiveId" clId="{D8F0CB32-B2BB-479D-8B63-5BBEC4D4356D}" dt="2019-12-18T23:41:10.243" v="2594"/>
          <ac:spMkLst>
            <pc:docMk/>
            <pc:sldMk cId="79841886" sldId="262"/>
            <ac:spMk id="2" creationId="{4CC0A11C-16A1-4B79-BC38-0C35A02B3131}"/>
          </ac:spMkLst>
        </pc:spChg>
        <pc:spChg chg="add mod">
          <ac:chgData name="이 진" userId="2790b8050db0e4ad" providerId="LiveId" clId="{D8F0CB32-B2BB-479D-8B63-5BBEC4D4356D}" dt="2019-12-19T03:22:54.558" v="5269" actId="20577"/>
          <ac:spMkLst>
            <pc:docMk/>
            <pc:sldMk cId="79841886" sldId="262"/>
            <ac:spMk id="2" creationId="{F1167A80-0194-42BD-A800-16F258B94ABD}"/>
          </ac:spMkLst>
        </pc:spChg>
        <pc:spChg chg="mod">
          <ac:chgData name="이 진" userId="2790b8050db0e4ad" providerId="LiveId" clId="{D8F0CB32-B2BB-479D-8B63-5BBEC4D4356D}" dt="2019-12-19T02:27:52.588" v="3824" actId="1036"/>
          <ac:spMkLst>
            <pc:docMk/>
            <pc:sldMk cId="79841886" sldId="262"/>
            <ac:spMk id="5" creationId="{00000000-0000-0000-0000-000000000000}"/>
          </ac:spMkLst>
        </pc:spChg>
        <pc:spChg chg="mod">
          <ac:chgData name="이 진" userId="2790b8050db0e4ad" providerId="LiveId" clId="{D8F0CB32-B2BB-479D-8B63-5BBEC4D4356D}" dt="2019-12-19T02:27:47.660" v="3814" actId="1076"/>
          <ac:spMkLst>
            <pc:docMk/>
            <pc:sldMk cId="79841886" sldId="262"/>
            <ac:spMk id="12" creationId="{00000000-0000-0000-0000-000000000000}"/>
          </ac:spMkLst>
        </pc:spChg>
        <pc:cxnChg chg="del">
          <ac:chgData name="이 진" userId="2790b8050db0e4ad" providerId="LiveId" clId="{D8F0CB32-B2BB-479D-8B63-5BBEC4D4356D}" dt="2019-12-19T02:27:34.492" v="3809" actId="478"/>
          <ac:cxnSpMkLst>
            <pc:docMk/>
            <pc:sldMk cId="79841886" sldId="262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28:00.577" v="3827" actId="14100"/>
          <ac:cxnSpMkLst>
            <pc:docMk/>
            <pc:sldMk cId="79841886" sldId="262"/>
            <ac:cxnSpMk id="6" creationId="{2C6D386B-D171-4F56-A5D0-29DC0E060B86}"/>
          </ac:cxnSpMkLst>
        </pc:cxnChg>
        <pc:cxnChg chg="add del">
          <ac:chgData name="이 진" userId="2790b8050db0e4ad" providerId="LiveId" clId="{D8F0CB32-B2BB-479D-8B63-5BBEC4D4356D}" dt="2019-12-19T02:20:10.271" v="3620"/>
          <ac:cxnSpMkLst>
            <pc:docMk/>
            <pc:sldMk cId="79841886" sldId="262"/>
            <ac:cxnSpMk id="7" creationId="{2EFBFB64-304C-4A43-9078-0B34589CC302}"/>
          </ac:cxnSpMkLst>
        </pc:cxnChg>
      </pc:sldChg>
      <pc:sldChg chg="addSp delSp modSp ord">
        <pc:chgData name="이 진" userId="2790b8050db0e4ad" providerId="LiveId" clId="{D8F0CB32-B2BB-479D-8B63-5BBEC4D4356D}" dt="2019-12-19T03:04:40.428" v="5110" actId="14100"/>
        <pc:sldMkLst>
          <pc:docMk/>
          <pc:sldMk cId="64969758" sldId="263"/>
        </pc:sldMkLst>
        <pc:spChg chg="add mod">
          <ac:chgData name="이 진" userId="2790b8050db0e4ad" providerId="LiveId" clId="{D8F0CB32-B2BB-479D-8B63-5BBEC4D4356D}" dt="2019-12-19T03:04:40.428" v="5110" actId="14100"/>
          <ac:spMkLst>
            <pc:docMk/>
            <pc:sldMk cId="64969758" sldId="263"/>
            <ac:spMk id="2" creationId="{78022AF6-181F-4CFC-9553-293B693E29B5}"/>
          </ac:spMkLst>
        </pc:spChg>
        <pc:spChg chg="mod">
          <ac:chgData name="이 진" userId="2790b8050db0e4ad" providerId="LiveId" clId="{D8F0CB32-B2BB-479D-8B63-5BBEC4D4356D}" dt="2019-12-19T02:28:32.134" v="3860" actId="1035"/>
          <ac:spMkLst>
            <pc:docMk/>
            <pc:sldMk cId="64969758" sldId="263"/>
            <ac:spMk id="5" creationId="{00000000-0000-0000-0000-000000000000}"/>
          </ac:spMkLst>
        </pc:spChg>
        <pc:spChg chg="mod">
          <ac:chgData name="이 진" userId="2790b8050db0e4ad" providerId="LiveId" clId="{D8F0CB32-B2BB-479D-8B63-5BBEC4D4356D}" dt="2019-12-19T02:28:28.832" v="3857" actId="1036"/>
          <ac:spMkLst>
            <pc:docMk/>
            <pc:sldMk cId="64969758" sldId="263"/>
            <ac:spMk id="12" creationId="{00000000-0000-0000-0000-000000000000}"/>
          </ac:spMkLst>
        </pc:spChg>
        <pc:picChg chg="add del mod">
          <ac:chgData name="이 진" userId="2790b8050db0e4ad" providerId="LiveId" clId="{D8F0CB32-B2BB-479D-8B63-5BBEC4D4356D}" dt="2019-12-18T23:48:36.283" v="2851"/>
          <ac:picMkLst>
            <pc:docMk/>
            <pc:sldMk cId="64969758" sldId="263"/>
            <ac:picMk id="6" creationId="{35B02094-40BC-42F4-8FD0-8688CEFA074C}"/>
          </ac:picMkLst>
        </pc:picChg>
        <pc:picChg chg="add del">
          <ac:chgData name="이 진" userId="2790b8050db0e4ad" providerId="LiveId" clId="{D8F0CB32-B2BB-479D-8B63-5BBEC4D4356D}" dt="2019-12-18T23:48:39.985" v="2853"/>
          <ac:picMkLst>
            <pc:docMk/>
            <pc:sldMk cId="64969758" sldId="263"/>
            <ac:picMk id="7" creationId="{E93F8032-0BB1-41A5-882C-BA5204776A76}"/>
          </ac:picMkLst>
        </pc:picChg>
        <pc:picChg chg="add mod">
          <ac:chgData name="이 진" userId="2790b8050db0e4ad" providerId="LiveId" clId="{D8F0CB32-B2BB-479D-8B63-5BBEC4D4356D}" dt="2019-12-19T02:51:01.153" v="4519" actId="1038"/>
          <ac:picMkLst>
            <pc:docMk/>
            <pc:sldMk cId="64969758" sldId="263"/>
            <ac:picMk id="8" creationId="{C3131FFB-D21F-4A32-9F24-B7743AB7BDE1}"/>
          </ac:picMkLst>
        </pc:picChg>
        <pc:picChg chg="add mod">
          <ac:chgData name="이 진" userId="2790b8050db0e4ad" providerId="LiveId" clId="{D8F0CB32-B2BB-479D-8B63-5BBEC4D4356D}" dt="2019-12-19T02:50:59.176" v="4509" actId="1037"/>
          <ac:picMkLst>
            <pc:docMk/>
            <pc:sldMk cId="64969758" sldId="263"/>
            <ac:picMk id="9" creationId="{C67165D2-F183-4A7D-B0DA-6E33EB383601}"/>
          </ac:picMkLst>
        </pc:picChg>
        <pc:picChg chg="add mod">
          <ac:chgData name="이 진" userId="2790b8050db0e4ad" providerId="LiveId" clId="{D8F0CB32-B2BB-479D-8B63-5BBEC4D4356D}" dt="2019-12-19T02:49:49.100" v="4473" actId="571"/>
          <ac:picMkLst>
            <pc:docMk/>
            <pc:sldMk cId="64969758" sldId="263"/>
            <ac:picMk id="11" creationId="{59A9E166-2AFE-46E0-9C1B-435BEE290FA2}"/>
          </ac:picMkLst>
        </pc:picChg>
        <pc:picChg chg="add del mod">
          <ac:chgData name="이 진" userId="2790b8050db0e4ad" providerId="LiveId" clId="{D8F0CB32-B2BB-479D-8B63-5BBEC4D4356D}" dt="2019-12-19T02:50:25.527" v="4490" actId="478"/>
          <ac:picMkLst>
            <pc:docMk/>
            <pc:sldMk cId="64969758" sldId="263"/>
            <ac:picMk id="13" creationId="{9EE8419A-D74C-485B-A45C-00B4DC44611A}"/>
          </ac:picMkLst>
        </pc:picChg>
        <pc:cxnChg chg="add del mod">
          <ac:chgData name="이 진" userId="2790b8050db0e4ad" providerId="LiveId" clId="{D8F0CB32-B2BB-479D-8B63-5BBEC4D4356D}" dt="2019-12-19T02:28:28.832" v="3857" actId="1036"/>
          <ac:cxnSpMkLst>
            <pc:docMk/>
            <pc:sldMk cId="64969758" sldId="263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28:35.617" v="3861" actId="14100"/>
          <ac:cxnSpMkLst>
            <pc:docMk/>
            <pc:sldMk cId="64969758" sldId="263"/>
            <ac:cxnSpMk id="10" creationId="{32B83D17-F0FE-47F1-AB0D-7B904E2F9E0A}"/>
          </ac:cxnSpMkLst>
        </pc:cxnChg>
      </pc:sldChg>
      <pc:sldChg chg="add del">
        <pc:chgData name="이 진" userId="2790b8050db0e4ad" providerId="LiveId" clId="{D8F0CB32-B2BB-479D-8B63-5BBEC4D4356D}" dt="2019-12-19T01:49:58.789" v="3409" actId="2696"/>
        <pc:sldMkLst>
          <pc:docMk/>
          <pc:sldMk cId="2756347506" sldId="264"/>
        </pc:sldMkLst>
      </pc:sldChg>
      <pc:sldChg chg="addSp delSp modSp add ord">
        <pc:chgData name="이 진" userId="2790b8050db0e4ad" providerId="LiveId" clId="{D8F0CB32-B2BB-479D-8B63-5BBEC4D4356D}" dt="2019-12-19T03:28:55.210" v="5271"/>
        <pc:sldMkLst>
          <pc:docMk/>
          <pc:sldMk cId="1558388849" sldId="265"/>
        </pc:sldMkLst>
        <pc:spChg chg="mod">
          <ac:chgData name="이 진" userId="2790b8050db0e4ad" providerId="LiveId" clId="{D8F0CB32-B2BB-479D-8B63-5BBEC4D4356D}" dt="2019-12-19T02:54:30.221" v="4707" actId="20577"/>
          <ac:spMkLst>
            <pc:docMk/>
            <pc:sldMk cId="1558388849" sldId="265"/>
            <ac:spMk id="5" creationId="{00000000-0000-0000-0000-000000000000}"/>
          </ac:spMkLst>
        </pc:spChg>
        <pc:spChg chg="mod">
          <ac:chgData name="이 진" userId="2790b8050db0e4ad" providerId="LiveId" clId="{D8F0CB32-B2BB-479D-8B63-5BBEC4D4356D}" dt="2019-12-19T02:19:37.088" v="3606" actId="1038"/>
          <ac:spMkLst>
            <pc:docMk/>
            <pc:sldMk cId="1558388849" sldId="265"/>
            <ac:spMk id="12" creationId="{00000000-0000-0000-0000-000000000000}"/>
          </ac:spMkLst>
        </pc:spChg>
        <pc:spChg chg="mod">
          <ac:chgData name="이 진" userId="2790b8050db0e4ad" providerId="LiveId" clId="{D8F0CB32-B2BB-479D-8B63-5BBEC4D4356D}" dt="2019-12-19T02:54:52.212" v="4712" actId="1076"/>
          <ac:spMkLst>
            <pc:docMk/>
            <pc:sldMk cId="1558388849" sldId="265"/>
            <ac:spMk id="19" creationId="{45145984-799A-4CB3-9CCC-A7179671BA19}"/>
          </ac:spMkLst>
        </pc:spChg>
        <pc:spChg chg="mod">
          <ac:chgData name="이 진" userId="2790b8050db0e4ad" providerId="LiveId" clId="{D8F0CB32-B2BB-479D-8B63-5BBEC4D4356D}" dt="2019-12-19T02:54:52.212" v="4712" actId="1076"/>
          <ac:spMkLst>
            <pc:docMk/>
            <pc:sldMk cId="1558388849" sldId="265"/>
            <ac:spMk id="20" creationId="{E9D24766-0A98-49EC-89D3-6500F245AB40}"/>
          </ac:spMkLst>
        </pc:spChg>
        <pc:spChg chg="mod">
          <ac:chgData name="이 진" userId="2790b8050db0e4ad" providerId="LiveId" clId="{D8F0CB32-B2BB-479D-8B63-5BBEC4D4356D}" dt="2019-12-19T02:54:52.212" v="4712" actId="1076"/>
          <ac:spMkLst>
            <pc:docMk/>
            <pc:sldMk cId="1558388849" sldId="265"/>
            <ac:spMk id="21" creationId="{E587E1ED-1EAE-4FCA-B900-FEE9F7272A03}"/>
          </ac:spMkLst>
        </pc:spChg>
        <pc:picChg chg="mod">
          <ac:chgData name="이 진" userId="2790b8050db0e4ad" providerId="LiveId" clId="{D8F0CB32-B2BB-479D-8B63-5BBEC4D4356D}" dt="2019-12-19T02:54:46.244" v="4711" actId="1076"/>
          <ac:picMkLst>
            <pc:docMk/>
            <pc:sldMk cId="1558388849" sldId="265"/>
            <ac:picMk id="14" creationId="{92C69EBD-31E9-42FB-86E6-56BB26D525BD}"/>
          </ac:picMkLst>
        </pc:picChg>
        <pc:picChg chg="mod">
          <ac:chgData name="이 진" userId="2790b8050db0e4ad" providerId="LiveId" clId="{D8F0CB32-B2BB-479D-8B63-5BBEC4D4356D}" dt="2019-12-19T02:54:46.244" v="4711" actId="1076"/>
          <ac:picMkLst>
            <pc:docMk/>
            <pc:sldMk cId="1558388849" sldId="265"/>
            <ac:picMk id="16" creationId="{BBDE2363-ACA6-4549-932C-724EDC48C28E}"/>
          </ac:picMkLst>
        </pc:picChg>
        <pc:picChg chg="mod">
          <ac:chgData name="이 진" userId="2790b8050db0e4ad" providerId="LiveId" clId="{D8F0CB32-B2BB-479D-8B63-5BBEC4D4356D}" dt="2019-12-19T02:54:46.244" v="4711" actId="1076"/>
          <ac:picMkLst>
            <pc:docMk/>
            <pc:sldMk cId="1558388849" sldId="265"/>
            <ac:picMk id="18" creationId="{EA5EB694-DC78-459E-ADC4-3A0FC0462897}"/>
          </ac:picMkLst>
        </pc:picChg>
        <pc:cxnChg chg="del">
          <ac:chgData name="이 진" userId="2790b8050db0e4ad" providerId="LiveId" clId="{D8F0CB32-B2BB-479D-8B63-5BBEC4D4356D}" dt="2019-12-19T02:16:59.301" v="3578" actId="478"/>
          <ac:cxnSpMkLst>
            <pc:docMk/>
            <pc:sldMk cId="1558388849" sldId="265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20:54.639" v="3628" actId="108"/>
          <ac:cxnSpMkLst>
            <pc:docMk/>
            <pc:sldMk cId="1558388849" sldId="265"/>
            <ac:cxnSpMk id="11" creationId="{BAFACBA6-EA0C-4EA8-846E-AEACFCA00C4B}"/>
          </ac:cxnSpMkLst>
        </pc:cxnChg>
      </pc:sldChg>
      <pc:sldChg chg="addSp delSp modSp add ord">
        <pc:chgData name="이 진" userId="2790b8050db0e4ad" providerId="LiveId" clId="{D8F0CB32-B2BB-479D-8B63-5BBEC4D4356D}" dt="2019-12-19T03:17:47.847" v="5234"/>
        <pc:sldMkLst>
          <pc:docMk/>
          <pc:sldMk cId="226902242" sldId="266"/>
        </pc:sldMkLst>
        <pc:spChg chg="add del mod">
          <ac:chgData name="이 진" userId="2790b8050db0e4ad" providerId="LiveId" clId="{D8F0CB32-B2BB-479D-8B63-5BBEC4D4356D}" dt="2019-12-18T22:09:39.112" v="1874"/>
          <ac:spMkLst>
            <pc:docMk/>
            <pc:sldMk cId="226902242" sldId="266"/>
            <ac:spMk id="2" creationId="{516D718B-99A9-417B-AC51-A388D47B9839}"/>
          </ac:spMkLst>
        </pc:spChg>
        <pc:spChg chg="mod">
          <ac:chgData name="이 진" userId="2790b8050db0e4ad" providerId="LiveId" clId="{D8F0CB32-B2BB-479D-8B63-5BBEC4D4356D}" dt="2019-12-19T02:26:26.887" v="3742" actId="1076"/>
          <ac:spMkLst>
            <pc:docMk/>
            <pc:sldMk cId="226902242" sldId="266"/>
            <ac:spMk id="5" creationId="{00000000-0000-0000-0000-000000000000}"/>
          </ac:spMkLst>
        </pc:spChg>
        <pc:spChg chg="del mod">
          <ac:chgData name="이 진" userId="2790b8050db0e4ad" providerId="LiveId" clId="{D8F0CB32-B2BB-479D-8B63-5BBEC4D4356D}" dt="2019-12-18T22:07:25.454" v="1860"/>
          <ac:spMkLst>
            <pc:docMk/>
            <pc:sldMk cId="226902242" sldId="266"/>
            <ac:spMk id="10" creationId="{53BE038E-0342-4262-B90A-7E031EAFA57C}"/>
          </ac:spMkLst>
        </pc:spChg>
        <pc:spChg chg="del mod">
          <ac:chgData name="이 진" userId="2790b8050db0e4ad" providerId="LiveId" clId="{D8F0CB32-B2BB-479D-8B63-5BBEC4D4356D}" dt="2019-12-18T22:07:25.455" v="1862"/>
          <ac:spMkLst>
            <pc:docMk/>
            <pc:sldMk cId="226902242" sldId="266"/>
            <ac:spMk id="11" creationId="{CD754223-9EFA-4A11-8042-C6B039CB2D7B}"/>
          </ac:spMkLst>
        </pc:spChg>
        <pc:spChg chg="mod">
          <ac:chgData name="이 진" userId="2790b8050db0e4ad" providerId="LiveId" clId="{D8F0CB32-B2BB-479D-8B63-5BBEC4D4356D}" dt="2019-12-19T02:26:22.499" v="3741" actId="1037"/>
          <ac:spMkLst>
            <pc:docMk/>
            <pc:sldMk cId="226902242" sldId="266"/>
            <ac:spMk id="12" creationId="{00000000-0000-0000-0000-000000000000}"/>
          </ac:spMkLst>
        </pc:spChg>
        <pc:spChg chg="del">
          <ac:chgData name="이 진" userId="2790b8050db0e4ad" providerId="LiveId" clId="{D8F0CB32-B2BB-479D-8B63-5BBEC4D4356D}" dt="2019-12-18T22:07:25.380" v="1858"/>
          <ac:spMkLst>
            <pc:docMk/>
            <pc:sldMk cId="226902242" sldId="266"/>
            <ac:spMk id="13" creationId="{DAF1C08A-125F-4BAC-A26F-7898A277A14D}"/>
          </ac:spMkLst>
        </pc:spChg>
        <pc:spChg chg="del mod">
          <ac:chgData name="이 진" userId="2790b8050db0e4ad" providerId="LiveId" clId="{D8F0CB32-B2BB-479D-8B63-5BBEC4D4356D}" dt="2019-12-18T22:07:29.106" v="1865"/>
          <ac:spMkLst>
            <pc:docMk/>
            <pc:sldMk cId="226902242" sldId="266"/>
            <ac:spMk id="14" creationId="{C56ECE3B-D0EE-44BA-A505-6EF275568F33}"/>
          </ac:spMkLst>
        </pc:spChg>
        <pc:spChg chg="add del">
          <ac:chgData name="이 진" userId="2790b8050db0e4ad" providerId="LiveId" clId="{D8F0CB32-B2BB-479D-8B63-5BBEC4D4356D}" dt="2019-12-19T02:39:49.444" v="4129"/>
          <ac:spMkLst>
            <pc:docMk/>
            <pc:sldMk cId="226902242" sldId="266"/>
            <ac:spMk id="15" creationId="{8D732DF4-D752-4B94-88DD-1304692AD339}"/>
          </ac:spMkLst>
        </pc:spChg>
        <pc:spChg chg="add mod">
          <ac:chgData name="이 진" userId="2790b8050db0e4ad" providerId="LiveId" clId="{D8F0CB32-B2BB-479D-8B63-5BBEC4D4356D}" dt="2019-12-19T02:41:41.345" v="4186" actId="1076"/>
          <ac:spMkLst>
            <pc:docMk/>
            <pc:sldMk cId="226902242" sldId="266"/>
            <ac:spMk id="16" creationId="{A1F443B1-487B-4C4F-AB56-C8A8B4DBDB69}"/>
          </ac:spMkLst>
        </pc:spChg>
        <pc:spChg chg="add del mod">
          <ac:chgData name="이 진" userId="2790b8050db0e4ad" providerId="LiveId" clId="{D8F0CB32-B2BB-479D-8B63-5BBEC4D4356D}" dt="2019-12-19T02:39:48.102" v="4127" actId="478"/>
          <ac:spMkLst>
            <pc:docMk/>
            <pc:sldMk cId="226902242" sldId="266"/>
            <ac:spMk id="20" creationId="{F370C872-9C16-4BD9-A97C-2D32C3AA1D7C}"/>
          </ac:spMkLst>
        </pc:spChg>
        <pc:spChg chg="add mod">
          <ac:chgData name="이 진" userId="2790b8050db0e4ad" providerId="LiveId" clId="{D8F0CB32-B2BB-479D-8B63-5BBEC4D4356D}" dt="2019-12-19T02:41:41.345" v="4186" actId="1076"/>
          <ac:spMkLst>
            <pc:docMk/>
            <pc:sldMk cId="226902242" sldId="266"/>
            <ac:spMk id="21" creationId="{9188B635-07AD-4EE0-B5B6-F71D04A0B313}"/>
          </ac:spMkLst>
        </pc:spChg>
        <pc:spChg chg="add mod">
          <ac:chgData name="이 진" userId="2790b8050db0e4ad" providerId="LiveId" clId="{D8F0CB32-B2BB-479D-8B63-5BBEC4D4356D}" dt="2019-12-19T03:17:47.847" v="5234"/>
          <ac:spMkLst>
            <pc:docMk/>
            <pc:sldMk cId="226902242" sldId="266"/>
            <ac:spMk id="22" creationId="{96107487-FC9A-4947-A091-858C38FAF9F0}"/>
          </ac:spMkLst>
        </pc:spChg>
        <pc:spChg chg="add mod">
          <ac:chgData name="이 진" userId="2790b8050db0e4ad" providerId="LiveId" clId="{D8F0CB32-B2BB-479D-8B63-5BBEC4D4356D}" dt="2019-12-19T02:41:08.698" v="4167" actId="1076"/>
          <ac:spMkLst>
            <pc:docMk/>
            <pc:sldMk cId="226902242" sldId="266"/>
            <ac:spMk id="27" creationId="{FED72343-FC8B-468B-B7A6-F128AB9C1033}"/>
          </ac:spMkLst>
        </pc:spChg>
        <pc:spChg chg="add mod">
          <ac:chgData name="이 진" userId="2790b8050db0e4ad" providerId="LiveId" clId="{D8F0CB32-B2BB-479D-8B63-5BBEC4D4356D}" dt="2019-12-19T02:41:08.698" v="4167" actId="1076"/>
          <ac:spMkLst>
            <pc:docMk/>
            <pc:sldMk cId="226902242" sldId="266"/>
            <ac:spMk id="28" creationId="{08CB4FA7-9898-422E-9E59-EA86D26F7B4F}"/>
          </ac:spMkLst>
        </pc:spChg>
        <pc:spChg chg="add mod">
          <ac:chgData name="이 진" userId="2790b8050db0e4ad" providerId="LiveId" clId="{D8F0CB32-B2BB-479D-8B63-5BBEC4D4356D}" dt="2019-12-19T02:41:41.345" v="4186" actId="1076"/>
          <ac:spMkLst>
            <pc:docMk/>
            <pc:sldMk cId="226902242" sldId="266"/>
            <ac:spMk id="33" creationId="{37C2A7D0-CC90-4833-9E2D-4A3D52F6C4EA}"/>
          </ac:spMkLst>
        </pc:spChg>
        <pc:picChg chg="del">
          <ac:chgData name="이 진" userId="2790b8050db0e4ad" providerId="LiveId" clId="{D8F0CB32-B2BB-479D-8B63-5BBEC4D4356D}" dt="2019-12-18T22:07:08.919" v="1854"/>
          <ac:picMkLst>
            <pc:docMk/>
            <pc:sldMk cId="226902242" sldId="266"/>
            <ac:picMk id="6" creationId="{D9D86322-B57C-4081-9302-7783B49E5BA9}"/>
          </ac:picMkLst>
        </pc:picChg>
        <pc:picChg chg="add del mod">
          <ac:chgData name="이 진" userId="2790b8050db0e4ad" providerId="LiveId" clId="{D8F0CB32-B2BB-479D-8B63-5BBEC4D4356D}" dt="2019-12-18T22:09:41.076" v="1875"/>
          <ac:picMkLst>
            <pc:docMk/>
            <pc:sldMk cId="226902242" sldId="266"/>
            <ac:picMk id="7" creationId="{BF4A48EF-997A-4515-B0BF-0B96F984DAF3}"/>
          </ac:picMkLst>
        </pc:picChg>
        <pc:picChg chg="del">
          <ac:chgData name="이 진" userId="2790b8050db0e4ad" providerId="LiveId" clId="{D8F0CB32-B2BB-479D-8B63-5BBEC4D4356D}" dt="2019-12-18T22:07:11.467" v="1855"/>
          <ac:picMkLst>
            <pc:docMk/>
            <pc:sldMk cId="226902242" sldId="266"/>
            <ac:picMk id="8" creationId="{DF669C88-D60F-4650-97BE-57F216B84379}"/>
          </ac:picMkLst>
        </pc:picChg>
        <pc:picChg chg="add del mod">
          <ac:chgData name="이 진" userId="2790b8050db0e4ad" providerId="LiveId" clId="{D8F0CB32-B2BB-479D-8B63-5BBEC4D4356D}" dt="2019-12-18T22:09:39.085" v="1872"/>
          <ac:picMkLst>
            <pc:docMk/>
            <pc:sldMk cId="226902242" sldId="266"/>
            <ac:picMk id="15" creationId="{5924CEC4-CDA6-4AC0-8829-A638C956B659}"/>
          </ac:picMkLst>
        </pc:picChg>
        <pc:picChg chg="add del mod">
          <ac:chgData name="이 진" userId="2790b8050db0e4ad" providerId="LiveId" clId="{D8F0CB32-B2BB-479D-8B63-5BBEC4D4356D}" dt="2019-12-18T22:15:47.195" v="1942"/>
          <ac:picMkLst>
            <pc:docMk/>
            <pc:sldMk cId="226902242" sldId="266"/>
            <ac:picMk id="17" creationId="{B9501343-A372-46D4-9A99-2ABBBA33F2E7}"/>
          </ac:picMkLst>
        </pc:picChg>
        <pc:picChg chg="add del mod">
          <ac:chgData name="이 진" userId="2790b8050db0e4ad" providerId="LiveId" clId="{D8F0CB32-B2BB-479D-8B63-5BBEC4D4356D}" dt="2019-12-18T22:11:06.452" v="1889"/>
          <ac:picMkLst>
            <pc:docMk/>
            <pc:sldMk cId="226902242" sldId="266"/>
            <ac:picMk id="19" creationId="{C397F7F5-FDC2-4453-BA3A-70281CA006BC}"/>
          </ac:picMkLst>
        </pc:picChg>
        <pc:picChg chg="add del mod">
          <ac:chgData name="이 진" userId="2790b8050db0e4ad" providerId="LiveId" clId="{D8F0CB32-B2BB-479D-8B63-5BBEC4D4356D}" dt="2019-12-18T22:22:20.291" v="2063"/>
          <ac:picMkLst>
            <pc:docMk/>
            <pc:sldMk cId="226902242" sldId="266"/>
            <ac:picMk id="24" creationId="{C7A359A2-A55A-4557-942F-53EA7CCA5497}"/>
          </ac:picMkLst>
        </pc:picChg>
        <pc:picChg chg="add del mod">
          <ac:chgData name="이 진" userId="2790b8050db0e4ad" providerId="LiveId" clId="{D8F0CB32-B2BB-479D-8B63-5BBEC4D4356D}" dt="2019-12-18T22:22:56.124" v="2070"/>
          <ac:picMkLst>
            <pc:docMk/>
            <pc:sldMk cId="226902242" sldId="266"/>
            <ac:picMk id="26" creationId="{EE8DDD5D-D53A-452D-B6EB-9CD4360EE6BA}"/>
          </ac:picMkLst>
        </pc:picChg>
        <pc:picChg chg="add mod">
          <ac:chgData name="이 진" userId="2790b8050db0e4ad" providerId="LiveId" clId="{D8F0CB32-B2BB-479D-8B63-5BBEC4D4356D}" dt="2019-12-19T02:41:08.698" v="4167" actId="1076"/>
          <ac:picMkLst>
            <pc:docMk/>
            <pc:sldMk cId="226902242" sldId="266"/>
            <ac:picMk id="30" creationId="{C9CE3D63-E3D6-4792-8394-BE399D0D7678}"/>
          </ac:picMkLst>
        </pc:picChg>
        <pc:picChg chg="add mod">
          <ac:chgData name="이 진" userId="2790b8050db0e4ad" providerId="LiveId" clId="{D8F0CB32-B2BB-479D-8B63-5BBEC4D4356D}" dt="2019-12-19T02:41:08.698" v="4167" actId="1076"/>
          <ac:picMkLst>
            <pc:docMk/>
            <pc:sldMk cId="226902242" sldId="266"/>
            <ac:picMk id="32" creationId="{72E988B9-28E7-49FF-9472-032DC616310B}"/>
          </ac:picMkLst>
        </pc:picChg>
        <pc:cxnChg chg="mod">
          <ac:chgData name="이 진" userId="2790b8050db0e4ad" providerId="LiveId" clId="{D8F0CB32-B2BB-479D-8B63-5BBEC4D4356D}" dt="2019-12-19T02:26:22.499" v="3741" actId="1037"/>
          <ac:cxnSpMkLst>
            <pc:docMk/>
            <pc:sldMk cId="226902242" sldId="266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26:30.875" v="3743" actId="14100"/>
          <ac:cxnSpMkLst>
            <pc:docMk/>
            <pc:sldMk cId="226902242" sldId="266"/>
            <ac:cxnSpMk id="13" creationId="{0666BFD5-F34D-4AEE-950E-D29CCF0BDECC}"/>
          </ac:cxnSpMkLst>
        </pc:cxnChg>
      </pc:sldChg>
      <pc:sldChg chg="addSp delSp modSp add">
        <pc:chgData name="이 진" userId="2790b8050db0e4ad" providerId="LiveId" clId="{D8F0CB32-B2BB-479D-8B63-5BBEC4D4356D}" dt="2019-12-19T03:12:33.836" v="5228" actId="1036"/>
        <pc:sldMkLst>
          <pc:docMk/>
          <pc:sldMk cId="453889700" sldId="267"/>
        </pc:sldMkLst>
        <pc:spChg chg="mod">
          <ac:chgData name="이 진" userId="2790b8050db0e4ad" providerId="LiveId" clId="{D8F0CB32-B2BB-479D-8B63-5BBEC4D4356D}" dt="2019-12-19T02:24:41.893" v="3712" actId="1076"/>
          <ac:spMkLst>
            <pc:docMk/>
            <pc:sldMk cId="453889700" sldId="267"/>
            <ac:spMk id="5" creationId="{00000000-0000-0000-0000-000000000000}"/>
          </ac:spMkLst>
        </pc:spChg>
        <pc:spChg chg="mod">
          <ac:chgData name="이 진" userId="2790b8050db0e4ad" providerId="LiveId" clId="{D8F0CB32-B2BB-479D-8B63-5BBEC4D4356D}" dt="2019-12-19T02:24:38.341" v="3711" actId="1076"/>
          <ac:spMkLst>
            <pc:docMk/>
            <pc:sldMk cId="453889700" sldId="267"/>
            <ac:spMk id="12" creationId="{00000000-0000-0000-0000-000000000000}"/>
          </ac:spMkLst>
        </pc:spChg>
        <pc:spChg chg="mod">
          <ac:chgData name="이 진" userId="2790b8050db0e4ad" providerId="LiveId" clId="{D8F0CB32-B2BB-479D-8B63-5BBEC4D4356D}" dt="2019-12-19T03:12:33.836" v="5228" actId="1036"/>
          <ac:spMkLst>
            <pc:docMk/>
            <pc:sldMk cId="453889700" sldId="267"/>
            <ac:spMk id="20" creationId="{F370C872-9C16-4BD9-A97C-2D32C3AA1D7C}"/>
          </ac:spMkLst>
        </pc:spChg>
        <pc:spChg chg="mod">
          <ac:chgData name="이 진" userId="2790b8050db0e4ad" providerId="LiveId" clId="{D8F0CB32-B2BB-479D-8B63-5BBEC4D4356D}" dt="2019-12-19T02:37:25.843" v="4046" actId="403"/>
          <ac:spMkLst>
            <pc:docMk/>
            <pc:sldMk cId="453889700" sldId="267"/>
            <ac:spMk id="21" creationId="{9188B635-07AD-4EE0-B5B6-F71D04A0B313}"/>
          </ac:spMkLst>
        </pc:spChg>
        <pc:spChg chg="mod">
          <ac:chgData name="이 진" userId="2790b8050db0e4ad" providerId="LiveId" clId="{D8F0CB32-B2BB-479D-8B63-5BBEC4D4356D}" dt="2019-12-19T02:37:28.354" v="4047" actId="403"/>
          <ac:spMkLst>
            <pc:docMk/>
            <pc:sldMk cId="453889700" sldId="267"/>
            <ac:spMk id="22" creationId="{96107487-FC9A-4947-A091-858C38FAF9F0}"/>
          </ac:spMkLst>
        </pc:spChg>
        <pc:spChg chg="mod">
          <ac:chgData name="이 진" userId="2790b8050db0e4ad" providerId="LiveId" clId="{D8F0CB32-B2BB-479D-8B63-5BBEC4D4356D}" dt="2019-12-19T02:35:40.587" v="4026" actId="1076"/>
          <ac:spMkLst>
            <pc:docMk/>
            <pc:sldMk cId="453889700" sldId="267"/>
            <ac:spMk id="27" creationId="{FED72343-FC8B-468B-B7A6-F128AB9C1033}"/>
          </ac:spMkLst>
        </pc:spChg>
        <pc:spChg chg="mod">
          <ac:chgData name="이 진" userId="2790b8050db0e4ad" providerId="LiveId" clId="{D8F0CB32-B2BB-479D-8B63-5BBEC4D4356D}" dt="2019-12-19T02:35:46.536" v="4029" actId="1076"/>
          <ac:spMkLst>
            <pc:docMk/>
            <pc:sldMk cId="453889700" sldId="267"/>
            <ac:spMk id="28" creationId="{08CB4FA7-9898-422E-9E59-EA86D26F7B4F}"/>
          </ac:spMkLst>
        </pc:spChg>
        <pc:cxnChg chg="del mod">
          <ac:chgData name="이 진" userId="2790b8050db0e4ad" providerId="LiveId" clId="{D8F0CB32-B2BB-479D-8B63-5BBEC4D4356D}" dt="2019-12-19T02:25:20.275" v="3720" actId="478"/>
          <ac:cxnSpMkLst>
            <pc:docMk/>
            <pc:sldMk cId="453889700" sldId="267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25:16.546" v="3719" actId="108"/>
          <ac:cxnSpMkLst>
            <pc:docMk/>
            <pc:sldMk cId="453889700" sldId="267"/>
            <ac:cxnSpMk id="13" creationId="{1BEDBAD2-D638-47FB-A0E9-3EA2136F4F81}"/>
          </ac:cxnSpMkLst>
        </pc:cxnChg>
      </pc:sldChg>
      <pc:sldChg chg="addSp delSp modSp add">
        <pc:chgData name="이 진" userId="2790b8050db0e4ad" providerId="LiveId" clId="{D8F0CB32-B2BB-479D-8B63-5BBEC4D4356D}" dt="2019-12-19T03:20:30.384" v="5245" actId="20577"/>
        <pc:sldMkLst>
          <pc:docMk/>
          <pc:sldMk cId="3079197677" sldId="268"/>
        </pc:sldMkLst>
        <pc:spChg chg="mod">
          <ac:chgData name="이 진" userId="2790b8050db0e4ad" providerId="LiveId" clId="{D8F0CB32-B2BB-479D-8B63-5BBEC4D4356D}" dt="2019-12-19T02:26:49.148" v="3763" actId="1038"/>
          <ac:spMkLst>
            <pc:docMk/>
            <pc:sldMk cId="3079197677" sldId="268"/>
            <ac:spMk id="5" creationId="{00000000-0000-0000-0000-000000000000}"/>
          </ac:spMkLst>
        </pc:spChg>
        <pc:spChg chg="add mod">
          <ac:chgData name="이 진" userId="2790b8050db0e4ad" providerId="LiveId" clId="{D8F0CB32-B2BB-479D-8B63-5BBEC4D4356D}" dt="2019-12-19T03:20:30.384" v="5245" actId="20577"/>
          <ac:spMkLst>
            <pc:docMk/>
            <pc:sldMk cId="3079197677" sldId="268"/>
            <ac:spMk id="11" creationId="{4139EA88-8634-4092-B99E-D197C4C6937E}"/>
          </ac:spMkLst>
        </pc:spChg>
        <pc:spChg chg="mod">
          <ac:chgData name="이 진" userId="2790b8050db0e4ad" providerId="LiveId" clId="{D8F0CB32-B2BB-479D-8B63-5BBEC4D4356D}" dt="2019-12-19T02:26:47.079" v="3756" actId="1038"/>
          <ac:spMkLst>
            <pc:docMk/>
            <pc:sldMk cId="3079197677" sldId="268"/>
            <ac:spMk id="12" creationId="{00000000-0000-0000-0000-000000000000}"/>
          </ac:spMkLst>
        </pc:spChg>
        <pc:spChg chg="mod">
          <ac:chgData name="이 진" userId="2790b8050db0e4ad" providerId="LiveId" clId="{D8F0CB32-B2BB-479D-8B63-5BBEC4D4356D}" dt="2019-12-19T03:19:46.349" v="5235" actId="20577"/>
          <ac:spMkLst>
            <pc:docMk/>
            <pc:sldMk cId="3079197677" sldId="268"/>
            <ac:spMk id="20" creationId="{F370C872-9C16-4BD9-A97C-2D32C3AA1D7C}"/>
          </ac:spMkLst>
        </pc:spChg>
        <pc:spChg chg="del mod">
          <ac:chgData name="이 진" userId="2790b8050db0e4ad" providerId="LiveId" clId="{D8F0CB32-B2BB-479D-8B63-5BBEC4D4356D}" dt="2019-12-18T22:33:53.423" v="2410"/>
          <ac:spMkLst>
            <pc:docMk/>
            <pc:sldMk cId="3079197677" sldId="268"/>
            <ac:spMk id="21" creationId="{9188B635-07AD-4EE0-B5B6-F71D04A0B313}"/>
          </ac:spMkLst>
        </pc:spChg>
        <pc:spChg chg="del mod">
          <ac:chgData name="이 진" userId="2790b8050db0e4ad" providerId="LiveId" clId="{D8F0CB32-B2BB-479D-8B63-5BBEC4D4356D}" dt="2019-12-18T22:33:53.426" v="2412"/>
          <ac:spMkLst>
            <pc:docMk/>
            <pc:sldMk cId="3079197677" sldId="268"/>
            <ac:spMk id="22" creationId="{96107487-FC9A-4947-A091-858C38FAF9F0}"/>
          </ac:spMkLst>
        </pc:spChg>
        <pc:spChg chg="del mod">
          <ac:chgData name="이 진" userId="2790b8050db0e4ad" providerId="LiveId" clId="{D8F0CB32-B2BB-479D-8B63-5BBEC4D4356D}" dt="2019-12-18T22:36:44.710" v="2429" actId="478"/>
          <ac:spMkLst>
            <pc:docMk/>
            <pc:sldMk cId="3079197677" sldId="268"/>
            <ac:spMk id="27" creationId="{FED72343-FC8B-468B-B7A6-F128AB9C1033}"/>
          </ac:spMkLst>
        </pc:spChg>
        <pc:spChg chg="mod">
          <ac:chgData name="이 진" userId="2790b8050db0e4ad" providerId="LiveId" clId="{D8F0CB32-B2BB-479D-8B63-5BBEC4D4356D}" dt="2019-12-19T02:45:11.478" v="4277" actId="1038"/>
          <ac:spMkLst>
            <pc:docMk/>
            <pc:sldMk cId="3079197677" sldId="268"/>
            <ac:spMk id="28" creationId="{08CB4FA7-9898-422E-9E59-EA86D26F7B4F}"/>
          </ac:spMkLst>
        </pc:spChg>
        <pc:spChg chg="mod">
          <ac:chgData name="이 진" userId="2790b8050db0e4ad" providerId="LiveId" clId="{D8F0CB32-B2BB-479D-8B63-5BBEC4D4356D}" dt="2019-12-18T22:33:51.940" v="2408" actId="20577"/>
          <ac:spMkLst>
            <pc:docMk/>
            <pc:sldMk cId="3079197677" sldId="268"/>
            <ac:spMk id="33" creationId="{37C2A7D0-CC90-4833-9E2D-4A3D52F6C4EA}"/>
          </ac:spMkLst>
        </pc:spChg>
        <pc:picChg chg="add mod">
          <ac:chgData name="이 진" userId="2790b8050db0e4ad" providerId="LiveId" clId="{D8F0CB32-B2BB-479D-8B63-5BBEC4D4356D}" dt="2019-12-18T22:36:54.067" v="2432" actId="1076"/>
          <ac:picMkLst>
            <pc:docMk/>
            <pc:sldMk cId="3079197677" sldId="268"/>
            <ac:picMk id="3" creationId="{2BC70390-7C67-4E42-9A97-1B6C9F2EA8CD}"/>
          </ac:picMkLst>
        </pc:picChg>
        <pc:picChg chg="del">
          <ac:chgData name="이 진" userId="2790b8050db0e4ad" providerId="LiveId" clId="{D8F0CB32-B2BB-479D-8B63-5BBEC4D4356D}" dt="2019-12-18T22:34:52.759" v="2418"/>
          <ac:picMkLst>
            <pc:docMk/>
            <pc:sldMk cId="3079197677" sldId="268"/>
            <ac:picMk id="30" creationId="{C9CE3D63-E3D6-4792-8394-BE399D0D7678}"/>
          </ac:picMkLst>
        </pc:picChg>
        <pc:picChg chg="del">
          <ac:chgData name="이 진" userId="2790b8050db0e4ad" providerId="LiveId" clId="{D8F0CB32-B2BB-479D-8B63-5BBEC4D4356D}" dt="2019-12-18T22:34:55.801" v="2419"/>
          <ac:picMkLst>
            <pc:docMk/>
            <pc:sldMk cId="3079197677" sldId="268"/>
            <ac:picMk id="32" creationId="{72E988B9-28E7-49FF-9472-032DC616310B}"/>
          </ac:picMkLst>
        </pc:picChg>
        <pc:cxnChg chg="del">
          <ac:chgData name="이 진" userId="2790b8050db0e4ad" providerId="LiveId" clId="{D8F0CB32-B2BB-479D-8B63-5BBEC4D4356D}" dt="2019-12-19T02:26:37.135" v="3744" actId="478"/>
          <ac:cxnSpMkLst>
            <pc:docMk/>
            <pc:sldMk cId="3079197677" sldId="268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43:34.236" v="4231" actId="1076"/>
          <ac:cxnSpMkLst>
            <pc:docMk/>
            <pc:sldMk cId="3079197677" sldId="268"/>
            <ac:cxnSpMk id="9" creationId="{83D40A6D-167B-410E-8CAC-E38143C18F4D}"/>
          </ac:cxnSpMkLst>
        </pc:cxnChg>
      </pc:sldChg>
      <pc:sldChg chg="addSp delSp modSp add">
        <pc:chgData name="이 진" userId="2790b8050db0e4ad" providerId="LiveId" clId="{D8F0CB32-B2BB-479D-8B63-5BBEC4D4356D}" dt="2019-12-19T03:22:34.530" v="5265" actId="403"/>
        <pc:sldMkLst>
          <pc:docMk/>
          <pc:sldMk cId="19775600" sldId="269"/>
        </pc:sldMkLst>
        <pc:spChg chg="add del mod">
          <ac:chgData name="이 진" userId="2790b8050db0e4ad" providerId="LiveId" clId="{D8F0CB32-B2BB-479D-8B63-5BBEC4D4356D}" dt="2019-12-19T01:08:17.465" v="3069"/>
          <ac:spMkLst>
            <pc:docMk/>
            <pc:sldMk cId="19775600" sldId="269"/>
            <ac:spMk id="2" creationId="{FAF0E936-3540-4034-A8E2-4036924E24A2}"/>
          </ac:spMkLst>
        </pc:spChg>
        <pc:spChg chg="mod">
          <ac:chgData name="이 진" userId="2790b8050db0e4ad" providerId="LiveId" clId="{D8F0CB32-B2BB-479D-8B63-5BBEC4D4356D}" dt="2019-12-19T02:27:26.546" v="3806" actId="1038"/>
          <ac:spMkLst>
            <pc:docMk/>
            <pc:sldMk cId="19775600" sldId="269"/>
            <ac:spMk id="5" creationId="{00000000-0000-0000-0000-000000000000}"/>
          </ac:spMkLst>
        </pc:spChg>
        <pc:spChg chg="add del mod">
          <ac:chgData name="이 진" userId="2790b8050db0e4ad" providerId="LiveId" clId="{D8F0CB32-B2BB-479D-8B63-5BBEC4D4356D}" dt="2019-12-19T01:17:41.524" v="3271"/>
          <ac:spMkLst>
            <pc:docMk/>
            <pc:sldMk cId="19775600" sldId="269"/>
            <ac:spMk id="6" creationId="{7ABEAFD3-4B95-4619-91BF-15574177F092}"/>
          </ac:spMkLst>
        </pc:spChg>
        <pc:spChg chg="add del mod">
          <ac:chgData name="이 진" userId="2790b8050db0e4ad" providerId="LiveId" clId="{D8F0CB32-B2BB-479D-8B63-5BBEC4D4356D}" dt="2019-12-18T22:55:42.605" v="2522"/>
          <ac:spMkLst>
            <pc:docMk/>
            <pc:sldMk cId="19775600" sldId="269"/>
            <ac:spMk id="7" creationId="{A0006432-CFF0-42DD-BB08-C6A63B99BCB2}"/>
          </ac:spMkLst>
        </pc:spChg>
        <pc:spChg chg="add mod">
          <ac:chgData name="이 진" userId="2790b8050db0e4ad" providerId="LiveId" clId="{D8F0CB32-B2BB-479D-8B63-5BBEC4D4356D}" dt="2019-12-19T02:47:03.185" v="4355" actId="1036"/>
          <ac:spMkLst>
            <pc:docMk/>
            <pc:sldMk cId="19775600" sldId="269"/>
            <ac:spMk id="9" creationId="{A1E011D2-945E-4FD6-B81D-BC11E3CF5D26}"/>
          </ac:spMkLst>
        </pc:spChg>
        <pc:spChg chg="add del mod">
          <ac:chgData name="이 진" userId="2790b8050db0e4ad" providerId="LiveId" clId="{D8F0CB32-B2BB-479D-8B63-5BBEC4D4356D}" dt="2019-12-19T02:44:30.351" v="4249" actId="478"/>
          <ac:spMkLst>
            <pc:docMk/>
            <pc:sldMk cId="19775600" sldId="269"/>
            <ac:spMk id="10" creationId="{1B19AEAF-AB2A-474B-918D-F2DB614BDD93}"/>
          </ac:spMkLst>
        </pc:spChg>
        <pc:spChg chg="add mod">
          <ac:chgData name="이 진" userId="2790b8050db0e4ad" providerId="LiveId" clId="{D8F0CB32-B2BB-479D-8B63-5BBEC4D4356D}" dt="2019-12-19T02:47:07.087" v="4360" actId="1035"/>
          <ac:spMkLst>
            <pc:docMk/>
            <pc:sldMk cId="19775600" sldId="269"/>
            <ac:spMk id="11" creationId="{6C1F14C2-2645-444D-A120-404AA17B07B7}"/>
          </ac:spMkLst>
        </pc:spChg>
        <pc:spChg chg="mod">
          <ac:chgData name="이 진" userId="2790b8050db0e4ad" providerId="LiveId" clId="{D8F0CB32-B2BB-479D-8B63-5BBEC4D4356D}" dt="2019-12-19T02:27:20.998" v="3776" actId="1037"/>
          <ac:spMkLst>
            <pc:docMk/>
            <pc:sldMk cId="19775600" sldId="269"/>
            <ac:spMk id="12" creationId="{00000000-0000-0000-0000-000000000000}"/>
          </ac:spMkLst>
        </pc:spChg>
        <pc:spChg chg="add mod">
          <ac:chgData name="이 진" userId="2790b8050db0e4ad" providerId="LiveId" clId="{D8F0CB32-B2BB-479D-8B63-5BBEC4D4356D}" dt="2019-12-19T03:22:34.530" v="5265" actId="403"/>
          <ac:spMkLst>
            <pc:docMk/>
            <pc:sldMk cId="19775600" sldId="269"/>
            <ac:spMk id="13" creationId="{8A42F3D7-08B8-421F-9BCA-DCE32C4EA442}"/>
          </ac:spMkLst>
        </pc:spChg>
        <pc:spChg chg="add del mod">
          <ac:chgData name="이 진" userId="2790b8050db0e4ad" providerId="LiveId" clId="{D8F0CB32-B2BB-479D-8B63-5BBEC4D4356D}" dt="2019-12-19T01:17:41.508" v="3269"/>
          <ac:spMkLst>
            <pc:docMk/>
            <pc:sldMk cId="19775600" sldId="269"/>
            <ac:spMk id="14" creationId="{9107BA89-D690-4F3B-BB69-56A8F539EF80}"/>
          </ac:spMkLst>
        </pc:spChg>
        <pc:spChg chg="add del">
          <ac:chgData name="이 진" userId="2790b8050db0e4ad" providerId="LiveId" clId="{D8F0CB32-B2BB-479D-8B63-5BBEC4D4356D}" dt="2019-12-19T02:44:37.132" v="4255" actId="478"/>
          <ac:spMkLst>
            <pc:docMk/>
            <pc:sldMk cId="19775600" sldId="269"/>
            <ac:spMk id="15" creationId="{B748FB87-F4AF-4D17-91C4-0816EEE71B15}"/>
          </ac:spMkLst>
        </pc:spChg>
        <pc:spChg chg="add mod">
          <ac:chgData name="이 진" userId="2790b8050db0e4ad" providerId="LiveId" clId="{D8F0CB32-B2BB-479D-8B63-5BBEC4D4356D}" dt="2019-12-19T02:46:13.797" v="4349" actId="1076"/>
          <ac:spMkLst>
            <pc:docMk/>
            <pc:sldMk cId="19775600" sldId="269"/>
            <ac:spMk id="16" creationId="{9A6313CD-2C99-45AB-B815-0AF559F198BC}"/>
          </ac:spMkLst>
        </pc:spChg>
        <pc:spChg chg="add del mod">
          <ac:chgData name="이 진" userId="2790b8050db0e4ad" providerId="LiveId" clId="{D8F0CB32-B2BB-479D-8B63-5BBEC4D4356D}" dt="2019-12-19T02:44:31.983" v="4251" actId="478"/>
          <ac:spMkLst>
            <pc:docMk/>
            <pc:sldMk cId="19775600" sldId="269"/>
            <ac:spMk id="17" creationId="{5674A1A3-7413-4BAE-9436-2EEC5DDC8011}"/>
          </ac:spMkLst>
        </pc:spChg>
        <pc:spChg chg="add mod">
          <ac:chgData name="이 진" userId="2790b8050db0e4ad" providerId="LiveId" clId="{D8F0CB32-B2BB-479D-8B63-5BBEC4D4356D}" dt="2019-12-19T02:46:13.797" v="4349" actId="1076"/>
          <ac:spMkLst>
            <pc:docMk/>
            <pc:sldMk cId="19775600" sldId="269"/>
            <ac:spMk id="18" creationId="{2404A114-9794-43B8-8EDE-13FF4862DEF1}"/>
          </ac:spMkLst>
        </pc:spChg>
        <pc:spChg chg="del mod">
          <ac:chgData name="이 진" userId="2790b8050db0e4ad" providerId="LiveId" clId="{D8F0CB32-B2BB-479D-8B63-5BBEC4D4356D}" dt="2019-12-18T22:55:01.220" v="2499"/>
          <ac:spMkLst>
            <pc:docMk/>
            <pc:sldMk cId="19775600" sldId="269"/>
            <ac:spMk id="20" creationId="{F370C872-9C16-4BD9-A97C-2D32C3AA1D7C}"/>
          </ac:spMkLst>
        </pc:spChg>
        <pc:spChg chg="mod">
          <ac:chgData name="이 진" userId="2790b8050db0e4ad" providerId="LiveId" clId="{D8F0CB32-B2BB-479D-8B63-5BBEC4D4356D}" dt="2019-12-19T02:46:09.268" v="4348" actId="1076"/>
          <ac:spMkLst>
            <pc:docMk/>
            <pc:sldMk cId="19775600" sldId="269"/>
            <ac:spMk id="28" creationId="{08CB4FA7-9898-422E-9E59-EA86D26F7B4F}"/>
          </ac:spMkLst>
        </pc:spChg>
        <pc:spChg chg="del mod">
          <ac:chgData name="이 진" userId="2790b8050db0e4ad" providerId="LiveId" clId="{D8F0CB32-B2BB-479D-8B63-5BBEC4D4356D}" dt="2019-12-19T01:09:12.998" v="3178"/>
          <ac:spMkLst>
            <pc:docMk/>
            <pc:sldMk cId="19775600" sldId="269"/>
            <ac:spMk id="33" creationId="{37C2A7D0-CC90-4833-9E2D-4A3D52F6C4EA}"/>
          </ac:spMkLst>
        </pc:spChg>
        <pc:graphicFrameChg chg="add del mod">
          <ac:chgData name="이 진" userId="2790b8050db0e4ad" providerId="LiveId" clId="{D8F0CB32-B2BB-479D-8B63-5BBEC4D4356D}" dt="2019-12-18T22:54:41.047" v="2491"/>
          <ac:graphicFrameMkLst>
            <pc:docMk/>
            <pc:sldMk cId="19775600" sldId="269"/>
            <ac:graphicFrameMk id="2" creationId="{40BA4024-3450-4E05-8C62-56D305E5FD77}"/>
          </ac:graphicFrameMkLst>
        </pc:graphicFrameChg>
        <pc:graphicFrameChg chg="add del mod">
          <ac:chgData name="이 진" userId="2790b8050db0e4ad" providerId="LiveId" clId="{D8F0CB32-B2BB-479D-8B63-5BBEC4D4356D}" dt="2019-12-18T22:55:01.209" v="2497"/>
          <ac:graphicFrameMkLst>
            <pc:docMk/>
            <pc:sldMk cId="19775600" sldId="269"/>
            <ac:graphicFrameMk id="6" creationId="{FD7BC427-A691-4DC8-BB7A-847F685FB740}"/>
          </ac:graphicFrameMkLst>
        </pc:graphicFrameChg>
        <pc:graphicFrameChg chg="add del mod modGraphic">
          <ac:chgData name="이 진" userId="2790b8050db0e4ad" providerId="LiveId" clId="{D8F0CB32-B2BB-479D-8B63-5BBEC4D4356D}" dt="2019-12-18T22:55:42.599" v="2520" actId="478"/>
          <ac:graphicFrameMkLst>
            <pc:docMk/>
            <pc:sldMk cId="19775600" sldId="269"/>
            <ac:graphicFrameMk id="8" creationId="{4ACD1F4B-A8AE-4DAD-8005-09BEB14F9663}"/>
          </ac:graphicFrameMkLst>
        </pc:graphicFrameChg>
        <pc:picChg chg="mod">
          <ac:chgData name="이 진" userId="2790b8050db0e4ad" providerId="LiveId" clId="{D8F0CB32-B2BB-479D-8B63-5BBEC4D4356D}" dt="2019-12-19T02:46:09.268" v="4348" actId="1076"/>
          <ac:picMkLst>
            <pc:docMk/>
            <pc:sldMk cId="19775600" sldId="269"/>
            <ac:picMk id="3" creationId="{2BC70390-7C67-4E42-9A97-1B6C9F2EA8CD}"/>
          </ac:picMkLst>
        </pc:picChg>
        <pc:cxnChg chg="del">
          <ac:chgData name="이 진" userId="2790b8050db0e4ad" providerId="LiveId" clId="{D8F0CB32-B2BB-479D-8B63-5BBEC4D4356D}" dt="2019-12-19T02:25:33.392" v="3724" actId="478"/>
          <ac:cxnSpMkLst>
            <pc:docMk/>
            <pc:sldMk cId="19775600" sldId="269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27:29.981" v="3808" actId="14100"/>
          <ac:cxnSpMkLst>
            <pc:docMk/>
            <pc:sldMk cId="19775600" sldId="269"/>
            <ac:cxnSpMk id="14" creationId="{4AB34A9B-D9CD-49C9-825D-22940B3E0FF4}"/>
          </ac:cxnSpMkLst>
        </pc:cxnChg>
      </pc:sldChg>
      <pc:sldChg chg="addSp delSp modSp add">
        <pc:chgData name="이 진" userId="2790b8050db0e4ad" providerId="LiveId" clId="{D8F0CB32-B2BB-479D-8B63-5BBEC4D4356D}" dt="2019-12-19T03:04:30.213" v="5108" actId="14100"/>
        <pc:sldMkLst>
          <pc:docMk/>
          <pc:sldMk cId="3995683733" sldId="270"/>
        </pc:sldMkLst>
        <pc:spChg chg="add mod">
          <ac:chgData name="이 진" userId="2790b8050db0e4ad" providerId="LiveId" clId="{D8F0CB32-B2BB-479D-8B63-5BBEC4D4356D}" dt="2019-12-19T03:04:30.213" v="5108" actId="14100"/>
          <ac:spMkLst>
            <pc:docMk/>
            <pc:sldMk cId="3995683733" sldId="270"/>
            <ac:spMk id="2" creationId="{50CB49BC-3A93-4915-9522-BAEB58AEB677}"/>
          </ac:spMkLst>
        </pc:spChg>
        <pc:spChg chg="mod">
          <ac:chgData name="이 진" userId="2790b8050db0e4ad" providerId="LiveId" clId="{D8F0CB32-B2BB-479D-8B63-5BBEC4D4356D}" dt="2019-12-19T02:28:18.410" v="3850" actId="1037"/>
          <ac:spMkLst>
            <pc:docMk/>
            <pc:sldMk cId="3995683733" sldId="270"/>
            <ac:spMk id="5" creationId="{00000000-0000-0000-0000-000000000000}"/>
          </ac:spMkLst>
        </pc:spChg>
        <pc:spChg chg="mod">
          <ac:chgData name="이 진" userId="2790b8050db0e4ad" providerId="LiveId" clId="{D8F0CB32-B2BB-479D-8B63-5BBEC4D4356D}" dt="2019-12-19T02:28:09.918" v="3843" actId="1037"/>
          <ac:spMkLst>
            <pc:docMk/>
            <pc:sldMk cId="3995683733" sldId="270"/>
            <ac:spMk id="12" creationId="{00000000-0000-0000-0000-000000000000}"/>
          </ac:spMkLst>
        </pc:spChg>
        <pc:picChg chg="mod">
          <ac:chgData name="이 진" userId="2790b8050db0e4ad" providerId="LiveId" clId="{D8F0CB32-B2BB-479D-8B63-5BBEC4D4356D}" dt="2019-12-19T02:48:50.566" v="4442" actId="1036"/>
          <ac:picMkLst>
            <pc:docMk/>
            <pc:sldMk cId="3995683733" sldId="270"/>
            <ac:picMk id="6" creationId="{35B02094-40BC-42F4-8FD0-8688CEFA074C}"/>
          </ac:picMkLst>
        </pc:picChg>
        <pc:cxnChg chg="del mod">
          <ac:chgData name="이 진" userId="2790b8050db0e4ad" providerId="LiveId" clId="{D8F0CB32-B2BB-479D-8B63-5BBEC4D4356D}" dt="2019-12-19T02:28:04.014" v="3829" actId="478"/>
          <ac:cxnSpMkLst>
            <pc:docMk/>
            <pc:sldMk cId="3995683733" sldId="270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28:21.663" v="3851" actId="14100"/>
          <ac:cxnSpMkLst>
            <pc:docMk/>
            <pc:sldMk cId="3995683733" sldId="270"/>
            <ac:cxnSpMk id="7" creationId="{E1152C72-FD29-4E07-81F1-628BD165389D}"/>
          </ac:cxnSpMkLst>
        </pc:cxnChg>
      </pc:sldChg>
      <pc:sldChg chg="addSp delSp modSp add ord">
        <pc:chgData name="이 진" userId="2790b8050db0e4ad" providerId="LiveId" clId="{D8F0CB32-B2BB-479D-8B63-5BBEC4D4356D}" dt="2019-12-19T02:51:21.989" v="4546" actId="1035"/>
        <pc:sldMkLst>
          <pc:docMk/>
          <pc:sldMk cId="2701216298" sldId="271"/>
        </pc:sldMkLst>
        <pc:spChg chg="add del mod">
          <ac:chgData name="이 진" userId="2790b8050db0e4ad" providerId="LiveId" clId="{D8F0CB32-B2BB-479D-8B63-5BBEC4D4356D}" dt="2019-12-19T02:51:21.989" v="4546" actId="1035"/>
          <ac:spMkLst>
            <pc:docMk/>
            <pc:sldMk cId="2701216298" sldId="271"/>
            <ac:spMk id="2" creationId="{50CB49BC-3A93-4915-9522-BAEB58AEB677}"/>
          </ac:spMkLst>
        </pc:spChg>
        <pc:spChg chg="mod">
          <ac:chgData name="이 진" userId="2790b8050db0e4ad" providerId="LiveId" clId="{D8F0CB32-B2BB-479D-8B63-5BBEC4D4356D}" dt="2019-12-19T02:28:48.661" v="3871" actId="1035"/>
          <ac:spMkLst>
            <pc:docMk/>
            <pc:sldMk cId="2701216298" sldId="271"/>
            <ac:spMk id="5" creationId="{00000000-0000-0000-0000-000000000000}"/>
          </ac:spMkLst>
        </pc:spChg>
        <pc:spChg chg="mod">
          <ac:chgData name="이 진" userId="2790b8050db0e4ad" providerId="LiveId" clId="{D8F0CB32-B2BB-479D-8B63-5BBEC4D4356D}" dt="2019-12-19T02:28:45.634" v="3868" actId="1038"/>
          <ac:spMkLst>
            <pc:docMk/>
            <pc:sldMk cId="2701216298" sldId="271"/>
            <ac:spMk id="12" creationId="{00000000-0000-0000-0000-000000000000}"/>
          </ac:spMkLst>
        </pc:spChg>
        <pc:picChg chg="del">
          <ac:chgData name="이 진" userId="2790b8050db0e4ad" providerId="LiveId" clId="{D8F0CB32-B2BB-479D-8B63-5BBEC4D4356D}" dt="2019-12-18T23:51:39.070" v="2959"/>
          <ac:picMkLst>
            <pc:docMk/>
            <pc:sldMk cId="2701216298" sldId="271"/>
            <ac:picMk id="6" creationId="{35B02094-40BC-42F4-8FD0-8688CEFA074C}"/>
          </ac:picMkLst>
        </pc:picChg>
        <pc:picChg chg="add del mod">
          <ac:chgData name="이 진" userId="2790b8050db0e4ad" providerId="LiveId" clId="{D8F0CB32-B2BB-479D-8B63-5BBEC4D4356D}" dt="2019-12-19T02:50:27.538" v="4491" actId="478"/>
          <ac:picMkLst>
            <pc:docMk/>
            <pc:sldMk cId="2701216298" sldId="271"/>
            <ac:picMk id="7" creationId="{5B916579-E0E1-4846-BC0C-116412107952}"/>
          </ac:picMkLst>
        </pc:picChg>
        <pc:picChg chg="add mod ord">
          <ac:chgData name="이 진" userId="2790b8050db0e4ad" providerId="LiveId" clId="{D8F0CB32-B2BB-479D-8B63-5BBEC4D4356D}" dt="2019-12-19T02:51:15.468" v="4528" actId="1037"/>
          <ac:picMkLst>
            <pc:docMk/>
            <pc:sldMk cId="2701216298" sldId="271"/>
            <ac:picMk id="8" creationId="{E6DD8677-D68A-4BBB-9791-514C0EFF209F}"/>
          </ac:picMkLst>
        </pc:picChg>
        <pc:picChg chg="add mod">
          <ac:chgData name="이 진" userId="2790b8050db0e4ad" providerId="LiveId" clId="{D8F0CB32-B2BB-479D-8B63-5BBEC4D4356D}" dt="2019-12-19T02:51:16.654" v="4534" actId="1038"/>
          <ac:picMkLst>
            <pc:docMk/>
            <pc:sldMk cId="2701216298" sldId="271"/>
            <ac:picMk id="10" creationId="{C4558DC1-4543-487B-B310-0E9F3471CFDA}"/>
          </ac:picMkLst>
        </pc:picChg>
        <pc:cxnChg chg="del">
          <ac:chgData name="이 진" userId="2790b8050db0e4ad" providerId="LiveId" clId="{D8F0CB32-B2BB-479D-8B63-5BBEC4D4356D}" dt="2019-12-19T02:28:39.007" v="3862" actId="478"/>
          <ac:cxnSpMkLst>
            <pc:docMk/>
            <pc:sldMk cId="2701216298" sldId="271"/>
            <ac:cxnSpMk id="4" creationId="{00000000-0000-0000-0000-000000000000}"/>
          </ac:cxnSpMkLst>
        </pc:cxnChg>
        <pc:cxnChg chg="add mod">
          <ac:chgData name="이 진" userId="2790b8050db0e4ad" providerId="LiveId" clId="{D8F0CB32-B2BB-479D-8B63-5BBEC4D4356D}" dt="2019-12-19T02:28:51.973" v="3872" actId="14100"/>
          <ac:cxnSpMkLst>
            <pc:docMk/>
            <pc:sldMk cId="2701216298" sldId="271"/>
            <ac:cxnSpMk id="9" creationId="{8B23A6A2-0A09-496C-B8FE-E6BBC1113737}"/>
          </ac:cxnSpMkLst>
        </pc:cxnChg>
      </pc:sldChg>
      <pc:sldChg chg="delSp modSp add ord">
        <pc:chgData name="이 진" userId="2790b8050db0e4ad" providerId="LiveId" clId="{D8F0CB32-B2BB-479D-8B63-5BBEC4D4356D}" dt="2019-12-19T03:07:56.059" v="5169"/>
        <pc:sldMkLst>
          <pc:docMk/>
          <pc:sldMk cId="2219985174" sldId="272"/>
        </pc:sldMkLst>
        <pc:spChg chg="mod">
          <ac:chgData name="이 진" userId="2790b8050db0e4ad" providerId="LiveId" clId="{D8F0CB32-B2BB-479D-8B63-5BBEC4D4356D}" dt="2019-12-19T03:02:40.592" v="4965" actId="1076"/>
          <ac:spMkLst>
            <pc:docMk/>
            <pc:sldMk cId="2219985174" sldId="272"/>
            <ac:spMk id="6" creationId="{00000000-0000-0000-0000-000000000000}"/>
          </ac:spMkLst>
        </pc:spChg>
        <pc:spChg chg="mod">
          <ac:chgData name="이 진" userId="2790b8050db0e4ad" providerId="LiveId" clId="{D8F0CB32-B2BB-479D-8B63-5BBEC4D4356D}" dt="2019-12-19T03:02:40.592" v="4965" actId="1076"/>
          <ac:spMkLst>
            <pc:docMk/>
            <pc:sldMk cId="2219985174" sldId="272"/>
            <ac:spMk id="8" creationId="{00000000-0000-0000-0000-000000000000}"/>
          </ac:spMkLst>
        </pc:spChg>
        <pc:spChg chg="mod">
          <ac:chgData name="이 진" userId="2790b8050db0e4ad" providerId="LiveId" clId="{D8F0CB32-B2BB-479D-8B63-5BBEC4D4356D}" dt="2019-12-19T03:02:40.592" v="4965" actId="1076"/>
          <ac:spMkLst>
            <pc:docMk/>
            <pc:sldMk cId="2219985174" sldId="272"/>
            <ac:spMk id="9" creationId="{00000000-0000-0000-0000-000000000000}"/>
          </ac:spMkLst>
        </pc:spChg>
        <pc:spChg chg="del">
          <ac:chgData name="이 진" userId="2790b8050db0e4ad" providerId="LiveId" clId="{D8F0CB32-B2BB-479D-8B63-5BBEC4D4356D}" dt="2019-12-19T03:02:13.358" v="4908" actId="478"/>
          <ac:spMkLst>
            <pc:docMk/>
            <pc:sldMk cId="2219985174" sldId="272"/>
            <ac:spMk id="11" creationId="{00000000-0000-0000-0000-000000000000}"/>
          </ac:spMkLst>
        </pc:spChg>
        <pc:spChg chg="del">
          <ac:chgData name="이 진" userId="2790b8050db0e4ad" providerId="LiveId" clId="{D8F0CB32-B2BB-479D-8B63-5BBEC4D4356D}" dt="2019-12-19T03:02:15.367" v="4909" actId="478"/>
          <ac:spMkLst>
            <pc:docMk/>
            <pc:sldMk cId="2219985174" sldId="272"/>
            <ac:spMk id="13" creationId="{00000000-0000-0000-0000-000000000000}"/>
          </ac:spMkLst>
        </pc:spChg>
        <pc:spChg chg="del">
          <ac:chgData name="이 진" userId="2790b8050db0e4ad" providerId="LiveId" clId="{D8F0CB32-B2BB-479D-8B63-5BBEC4D4356D}" dt="2019-12-19T03:02:16.207" v="4910" actId="478"/>
          <ac:spMkLst>
            <pc:docMk/>
            <pc:sldMk cId="2219985174" sldId="272"/>
            <ac:spMk id="15" creationId="{00000000-0000-0000-0000-000000000000}"/>
          </ac:spMkLst>
        </pc:spChg>
      </pc:sldChg>
      <pc:sldChg chg="addSp delSp modSp add del ord">
        <pc:chgData name="이 진" userId="2790b8050db0e4ad" providerId="LiveId" clId="{D8F0CB32-B2BB-479D-8B63-5BBEC4D4356D}" dt="2019-12-19T04:16:06.424" v="5272" actId="2696"/>
        <pc:sldMkLst>
          <pc:docMk/>
          <pc:sldMk cId="2025138130" sldId="273"/>
        </pc:sldMkLst>
        <pc:spChg chg="add del mod">
          <ac:chgData name="이 진" userId="2790b8050db0e4ad" providerId="LiveId" clId="{D8F0CB32-B2BB-479D-8B63-5BBEC4D4356D}" dt="2019-12-19T03:08:13.454" v="5174" actId="478"/>
          <ac:spMkLst>
            <pc:docMk/>
            <pc:sldMk cId="2025138130" sldId="273"/>
            <ac:spMk id="2" creationId="{84ACA559-FEBC-41D7-8E89-8CC02AC94A7D}"/>
          </ac:spMkLst>
        </pc:spChg>
        <pc:spChg chg="add mod">
          <ac:chgData name="이 진" userId="2790b8050db0e4ad" providerId="LiveId" clId="{D8F0CB32-B2BB-479D-8B63-5BBEC4D4356D}" dt="2019-12-19T03:08:39.437" v="5192" actId="1076"/>
          <ac:spMkLst>
            <pc:docMk/>
            <pc:sldMk cId="2025138130" sldId="273"/>
            <ac:spMk id="3" creationId="{3776FE78-0041-409E-9F8B-6348FA458933}"/>
          </ac:spMkLst>
        </pc:spChg>
        <pc:spChg chg="del">
          <ac:chgData name="이 진" userId="2790b8050db0e4ad" providerId="LiveId" clId="{D8F0CB32-B2BB-479D-8B63-5BBEC4D4356D}" dt="2019-12-19T03:06:53.092" v="5119" actId="478"/>
          <ac:spMkLst>
            <pc:docMk/>
            <pc:sldMk cId="2025138130" sldId="273"/>
            <ac:spMk id="6" creationId="{00000000-0000-0000-0000-000000000000}"/>
          </ac:spMkLst>
        </pc:spChg>
        <pc:spChg chg="del">
          <ac:chgData name="이 진" userId="2790b8050db0e4ad" providerId="LiveId" clId="{D8F0CB32-B2BB-479D-8B63-5BBEC4D4356D}" dt="2019-12-19T03:06:53.092" v="5119" actId="478"/>
          <ac:spMkLst>
            <pc:docMk/>
            <pc:sldMk cId="2025138130" sldId="273"/>
            <ac:spMk id="8" creationId="{00000000-0000-0000-0000-000000000000}"/>
          </ac:spMkLst>
        </pc:spChg>
        <pc:spChg chg="del">
          <ac:chgData name="이 진" userId="2790b8050db0e4ad" providerId="LiveId" clId="{D8F0CB32-B2BB-479D-8B63-5BBEC4D4356D}" dt="2019-12-19T03:06:53.092" v="5119" actId="478"/>
          <ac:spMkLst>
            <pc:docMk/>
            <pc:sldMk cId="2025138130" sldId="273"/>
            <ac:spMk id="9" creationId="{00000000-0000-0000-0000-000000000000}"/>
          </ac:spMkLst>
        </pc:spChg>
        <pc:spChg chg="del">
          <ac:chgData name="이 진" userId="2790b8050db0e4ad" providerId="LiveId" clId="{D8F0CB32-B2BB-479D-8B63-5BBEC4D4356D}" dt="2019-12-19T03:06:53.092" v="5119" actId="478"/>
          <ac:spMkLst>
            <pc:docMk/>
            <pc:sldMk cId="2025138130" sldId="273"/>
            <ac:spMk id="11" creationId="{00000000-0000-0000-0000-000000000000}"/>
          </ac:spMkLst>
        </pc:spChg>
        <pc:spChg chg="add del mod">
          <ac:chgData name="이 진" userId="2790b8050db0e4ad" providerId="LiveId" clId="{D8F0CB32-B2BB-479D-8B63-5BBEC4D4356D}" dt="2019-12-19T03:07:53.074" v="5167" actId="478"/>
          <ac:spMkLst>
            <pc:docMk/>
            <pc:sldMk cId="2025138130" sldId="273"/>
            <ac:spMk id="12" creationId="{2D24DEE3-5D59-46F3-BDB4-8A8646BF60C6}"/>
          </ac:spMkLst>
        </pc:spChg>
        <pc:spChg chg="del">
          <ac:chgData name="이 진" userId="2790b8050db0e4ad" providerId="LiveId" clId="{D8F0CB32-B2BB-479D-8B63-5BBEC4D4356D}" dt="2019-12-19T03:06:53.092" v="5119" actId="478"/>
          <ac:spMkLst>
            <pc:docMk/>
            <pc:sldMk cId="2025138130" sldId="273"/>
            <ac:spMk id="13" creationId="{00000000-0000-0000-0000-000000000000}"/>
          </ac:spMkLst>
        </pc:spChg>
        <pc:spChg chg="del">
          <ac:chgData name="이 진" userId="2790b8050db0e4ad" providerId="LiveId" clId="{D8F0CB32-B2BB-479D-8B63-5BBEC4D4356D}" dt="2019-12-19T03:06:53.092" v="5119" actId="478"/>
          <ac:spMkLst>
            <pc:docMk/>
            <pc:sldMk cId="2025138130" sldId="273"/>
            <ac:spMk id="15" creationId="{00000000-0000-0000-0000-000000000000}"/>
          </ac:spMkLst>
        </pc:spChg>
        <pc:spChg chg="add mod">
          <ac:chgData name="이 진" userId="2790b8050db0e4ad" providerId="LiveId" clId="{D8F0CB32-B2BB-479D-8B63-5BBEC4D4356D}" dt="2019-12-19T03:09:13.926" v="5227" actId="1038"/>
          <ac:spMkLst>
            <pc:docMk/>
            <pc:sldMk cId="2025138130" sldId="273"/>
            <ac:spMk id="17" creationId="{DD300F5A-A3E9-40AC-83E2-C1384B11CBD0}"/>
          </ac:spMkLst>
        </pc:spChg>
        <pc:cxnChg chg="del">
          <ac:chgData name="이 진" userId="2790b8050db0e4ad" providerId="LiveId" clId="{D8F0CB32-B2BB-479D-8B63-5BBEC4D4356D}" dt="2019-12-19T03:06:53.092" v="5119" actId="478"/>
          <ac:cxnSpMkLst>
            <pc:docMk/>
            <pc:sldMk cId="2025138130" sldId="273"/>
            <ac:cxnSpMk id="7" creationId="{11BABDEA-23E6-4F9C-9352-F0495853DD97}"/>
          </ac:cxnSpMkLst>
        </pc:cxnChg>
        <pc:cxnChg chg="del">
          <ac:chgData name="이 진" userId="2790b8050db0e4ad" providerId="LiveId" clId="{D8F0CB32-B2BB-479D-8B63-5BBEC4D4356D}" dt="2019-12-19T03:06:53.092" v="5119" actId="478"/>
          <ac:cxnSpMkLst>
            <pc:docMk/>
            <pc:sldMk cId="2025138130" sldId="273"/>
            <ac:cxnSpMk id="16" creationId="{CAA79418-35FB-458F-AD85-693431EBAE3B}"/>
          </ac:cxnSpMkLst>
        </pc:cxnChg>
        <pc:cxnChg chg="add mod">
          <ac:chgData name="이 진" userId="2790b8050db0e4ad" providerId="LiveId" clId="{D8F0CB32-B2BB-479D-8B63-5BBEC4D4356D}" dt="2019-12-19T03:09:07.248" v="5213" actId="1037"/>
          <ac:cxnSpMkLst>
            <pc:docMk/>
            <pc:sldMk cId="2025138130" sldId="273"/>
            <ac:cxnSpMk id="18" creationId="{D509F77A-4C68-4546-8023-A72CC4F9A0F5}"/>
          </ac:cxnSpMkLst>
        </pc:cxnChg>
      </pc:sldChg>
      <pc:sldChg chg="add del">
        <pc:chgData name="이 진" userId="2790b8050db0e4ad" providerId="LiveId" clId="{D8F0CB32-B2BB-479D-8B63-5BBEC4D4356D}" dt="2019-12-19T03:07:00.219" v="5121"/>
        <pc:sldMkLst>
          <pc:docMk/>
          <pc:sldMk cId="2711158341" sldId="274"/>
        </pc:sldMkLst>
      </pc:sldChg>
    </pc:docChg>
  </pc:docChgLst>
  <pc:docChgLst>
    <pc:chgData name="이 진" userId="2790b8050db0e4ad" providerId="LiveId" clId="{A7382D9C-DFC2-42DF-875C-39459431F72A}"/>
    <pc:docChg chg="modSld">
      <pc:chgData name="이 진" userId="2790b8050db0e4ad" providerId="LiveId" clId="{A7382D9C-DFC2-42DF-875C-39459431F72A}" dt="2019-12-19T14:16:50.805" v="12" actId="20577"/>
      <pc:docMkLst>
        <pc:docMk/>
      </pc:docMkLst>
      <pc:sldChg chg="modSp">
        <pc:chgData name="이 진" userId="2790b8050db0e4ad" providerId="LiveId" clId="{A7382D9C-DFC2-42DF-875C-39459431F72A}" dt="2019-12-19T14:16:15.107" v="10" actId="20577"/>
        <pc:sldMkLst>
          <pc:docMk/>
          <pc:sldMk cId="2295622331" sldId="258"/>
        </pc:sldMkLst>
        <pc:spChg chg="mod">
          <ac:chgData name="이 진" userId="2790b8050db0e4ad" providerId="LiveId" clId="{A7382D9C-DFC2-42DF-875C-39459431F72A}" dt="2019-12-19T14:16:15.107" v="10" actId="20577"/>
          <ac:spMkLst>
            <pc:docMk/>
            <pc:sldMk cId="2295622331" sldId="258"/>
            <ac:spMk id="11" creationId="{00000000-0000-0000-0000-000000000000}"/>
          </ac:spMkLst>
        </pc:spChg>
        <pc:spChg chg="mod">
          <ac:chgData name="이 진" userId="2790b8050db0e4ad" providerId="LiveId" clId="{A7382D9C-DFC2-42DF-875C-39459431F72A}" dt="2019-12-19T05:49:46.380" v="6" actId="20577"/>
          <ac:spMkLst>
            <pc:docMk/>
            <pc:sldMk cId="2295622331" sldId="258"/>
            <ac:spMk id="13" creationId="{00000000-0000-0000-0000-000000000000}"/>
          </ac:spMkLst>
        </pc:spChg>
      </pc:sldChg>
      <pc:sldChg chg="modSp">
        <pc:chgData name="이 진" userId="2790b8050db0e4ad" providerId="LiveId" clId="{A7382D9C-DFC2-42DF-875C-39459431F72A}" dt="2019-12-19T06:02:29.681" v="7" actId="20577"/>
        <pc:sldMkLst>
          <pc:docMk/>
          <pc:sldMk cId="2708783375" sldId="259"/>
        </pc:sldMkLst>
        <pc:spChg chg="mod">
          <ac:chgData name="이 진" userId="2790b8050db0e4ad" providerId="LiveId" clId="{A7382D9C-DFC2-42DF-875C-39459431F72A}" dt="2019-12-19T06:02:29.681" v="7" actId="20577"/>
          <ac:spMkLst>
            <pc:docMk/>
            <pc:sldMk cId="2708783375" sldId="259"/>
            <ac:spMk id="9" creationId="{B8581884-11E7-480F-A644-4A4B4B8B0046}"/>
          </ac:spMkLst>
        </pc:spChg>
      </pc:sldChg>
      <pc:sldChg chg="modSp">
        <pc:chgData name="이 진" userId="2790b8050db0e4ad" providerId="LiveId" clId="{A7382D9C-DFC2-42DF-875C-39459431F72A}" dt="2019-12-19T14:16:46.789" v="11" actId="20577"/>
        <pc:sldMkLst>
          <pc:docMk/>
          <pc:sldMk cId="3079197677" sldId="268"/>
        </pc:sldMkLst>
        <pc:spChg chg="mod">
          <ac:chgData name="이 진" userId="2790b8050db0e4ad" providerId="LiveId" clId="{A7382D9C-DFC2-42DF-875C-39459431F72A}" dt="2019-12-19T05:49:17.516" v="5" actId="20577"/>
          <ac:spMkLst>
            <pc:docMk/>
            <pc:sldMk cId="3079197677" sldId="268"/>
            <ac:spMk id="5" creationId="{00000000-0000-0000-0000-000000000000}"/>
          </ac:spMkLst>
        </pc:spChg>
        <pc:spChg chg="mod">
          <ac:chgData name="이 진" userId="2790b8050db0e4ad" providerId="LiveId" clId="{A7382D9C-DFC2-42DF-875C-39459431F72A}" dt="2019-12-19T14:16:46.789" v="11" actId="20577"/>
          <ac:spMkLst>
            <pc:docMk/>
            <pc:sldMk cId="3079197677" sldId="268"/>
            <ac:spMk id="28" creationId="{08CB4FA7-9898-422E-9E59-EA86D26F7B4F}"/>
          </ac:spMkLst>
        </pc:spChg>
      </pc:sldChg>
      <pc:sldChg chg="modSp">
        <pc:chgData name="이 진" userId="2790b8050db0e4ad" providerId="LiveId" clId="{A7382D9C-DFC2-42DF-875C-39459431F72A}" dt="2019-12-19T14:16:50.805" v="12" actId="20577"/>
        <pc:sldMkLst>
          <pc:docMk/>
          <pc:sldMk cId="19775600" sldId="269"/>
        </pc:sldMkLst>
        <pc:spChg chg="mod">
          <ac:chgData name="이 진" userId="2790b8050db0e4ad" providerId="LiveId" clId="{A7382D9C-DFC2-42DF-875C-39459431F72A}" dt="2019-12-19T05:49:07.854" v="3" actId="20577"/>
          <ac:spMkLst>
            <pc:docMk/>
            <pc:sldMk cId="19775600" sldId="269"/>
            <ac:spMk id="5" creationId="{00000000-0000-0000-0000-000000000000}"/>
          </ac:spMkLst>
        </pc:spChg>
        <pc:spChg chg="mod">
          <ac:chgData name="이 진" userId="2790b8050db0e4ad" providerId="LiveId" clId="{A7382D9C-DFC2-42DF-875C-39459431F72A}" dt="2019-12-19T05:49:10.900" v="4" actId="20577"/>
          <ac:spMkLst>
            <pc:docMk/>
            <pc:sldMk cId="19775600" sldId="269"/>
            <ac:spMk id="9" creationId="{A1E011D2-945E-4FD6-B81D-BC11E3CF5D26}"/>
          </ac:spMkLst>
        </pc:spChg>
        <pc:spChg chg="mod">
          <ac:chgData name="이 진" userId="2790b8050db0e4ad" providerId="LiveId" clId="{A7382D9C-DFC2-42DF-875C-39459431F72A}" dt="2019-12-19T14:16:50.805" v="12" actId="20577"/>
          <ac:spMkLst>
            <pc:docMk/>
            <pc:sldMk cId="19775600" sldId="269"/>
            <ac:spMk id="28" creationId="{08CB4FA7-9898-422E-9E59-EA86D26F7B4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61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32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0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66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3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45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14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24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4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2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7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46478-7CE8-466F-92FC-79EC790FEDCA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03829-E84B-423A-AA27-F2169BAEB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50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41738"/>
            <a:ext cx="12192000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spc="-150" dirty="0">
                <a:solidFill>
                  <a:srgbClr val="59595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AD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0AC78-8C20-437E-A67E-1D2070688311}"/>
              </a:ext>
            </a:extLst>
          </p:cNvPr>
          <p:cNvSpPr txBox="1"/>
          <p:nvPr/>
        </p:nvSpPr>
        <p:spPr>
          <a:xfrm>
            <a:off x="9462697" y="4897984"/>
            <a:ext cx="2130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20143050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신영환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20191648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  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20191649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이진호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20191661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전하은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20191669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조규현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E4CE2-43EA-4CA2-9B3C-0B94D941303B}"/>
              </a:ext>
            </a:extLst>
          </p:cNvPr>
          <p:cNvSpPr txBox="1"/>
          <p:nvPr/>
        </p:nvSpPr>
        <p:spPr>
          <a:xfrm>
            <a:off x="0" y="3686035"/>
            <a:ext cx="12192000" cy="83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spc="-150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</a:t>
            </a:r>
            <a:r>
              <a:rPr lang="ko-KR" altLang="en-US" sz="3600" spc="-150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색 인식을 활용한 자율주행</a:t>
            </a:r>
            <a:r>
              <a:rPr lang="en-US" altLang="ko-KR" sz="3600" spc="-150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518C8-03A5-4906-9AF6-ADF3D97CAA4B}"/>
              </a:ext>
            </a:extLst>
          </p:cNvPr>
          <p:cNvSpPr txBox="1"/>
          <p:nvPr/>
        </p:nvSpPr>
        <p:spPr>
          <a:xfrm>
            <a:off x="0" y="2609205"/>
            <a:ext cx="12192000" cy="83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spc="-150" dirty="0">
                <a:solidFill>
                  <a:srgbClr val="59595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창업 연계 공학설계 입문</a:t>
            </a:r>
            <a:endParaRPr lang="en-US" altLang="ko-KR" sz="3600" spc="-150" dirty="0">
              <a:solidFill>
                <a:srgbClr val="59595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993CC3-F5C9-46F8-9A16-3E28B88331AD}"/>
              </a:ext>
            </a:extLst>
          </p:cNvPr>
          <p:cNvCxnSpPr>
            <a:cxnSpLocks/>
          </p:cNvCxnSpPr>
          <p:nvPr/>
        </p:nvCxnSpPr>
        <p:spPr>
          <a:xfrm>
            <a:off x="3582099" y="4470195"/>
            <a:ext cx="147646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2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90381" y="440920"/>
            <a:ext cx="4509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Process - </a:t>
            </a:r>
            <a:r>
              <a:rPr lang="en-US" altLang="ko-KR" dirty="0" err="1"/>
              <a:t>findContours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4964" y="447780"/>
            <a:ext cx="77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CB4FA7-9898-422E-9E59-EA86D26F7B4F}"/>
              </a:ext>
            </a:extLst>
          </p:cNvPr>
          <p:cNvSpPr txBox="1"/>
          <p:nvPr/>
        </p:nvSpPr>
        <p:spPr>
          <a:xfrm>
            <a:off x="8219638" y="5396949"/>
            <a:ext cx="2371725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&lt;Contour&gt;</a:t>
            </a:r>
            <a:endParaRPr lang="ko-KR" altLang="en-US" dirty="0"/>
          </a:p>
        </p:txBody>
      </p:sp>
      <p:pic>
        <p:nvPicPr>
          <p:cNvPr id="3" name="그림 2" descr="모니터, 어두운, 켜진, 화면이(가) 표시된 사진&#10;&#10;자동 생성된 설명">
            <a:extLst>
              <a:ext uri="{FF2B5EF4-FFF2-40B4-BE49-F238E27FC236}">
                <a16:creationId xmlns:a16="http://schemas.microsoft.com/office/drawing/2014/main" id="{2BC70390-7C67-4E42-9A97-1B6C9F2EA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465" y="1990490"/>
            <a:ext cx="4250072" cy="3187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E011D2-945E-4FD6-B81D-BC11E3CF5D26}"/>
              </a:ext>
            </a:extLst>
          </p:cNvPr>
          <p:cNvSpPr txBox="1"/>
          <p:nvPr/>
        </p:nvSpPr>
        <p:spPr>
          <a:xfrm>
            <a:off x="390787" y="1383799"/>
            <a:ext cx="6305550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1800" dirty="0" err="1"/>
              <a:t>cnts</a:t>
            </a:r>
            <a:r>
              <a:rPr lang="en-US" altLang="ko-KR" sz="1800" dirty="0"/>
              <a:t> = cv2.findContours(</a:t>
            </a:r>
            <a:r>
              <a:rPr lang="en-US" altLang="ko-KR" sz="1800" dirty="0" err="1"/>
              <a:t>mask.copy</a:t>
            </a:r>
            <a:r>
              <a:rPr lang="en-US" altLang="ko-KR" sz="1800" dirty="0"/>
              <a:t>(), cv2.RETR_EXTERNAL, cv2.CHAIN_APPROX_SIMPLE)</a:t>
            </a:r>
            <a:endParaRPr lang="ko-KR" altLang="ko-KR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F14C2-2645-444D-A120-404AA17B07B7}"/>
              </a:ext>
            </a:extLst>
          </p:cNvPr>
          <p:cNvSpPr txBox="1"/>
          <p:nvPr/>
        </p:nvSpPr>
        <p:spPr>
          <a:xfrm>
            <a:off x="434549" y="3114558"/>
            <a:ext cx="6184470" cy="92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ko-KR" dirty="0" err="1"/>
              <a:t>컨투어</a:t>
            </a:r>
            <a:r>
              <a:rPr lang="ko-KR" altLang="ko-KR" dirty="0"/>
              <a:t> 라인 중 </a:t>
            </a:r>
            <a:r>
              <a:rPr lang="ko-KR" altLang="ko-KR" sz="2000" dirty="0">
                <a:solidFill>
                  <a:srgbClr val="C00000"/>
                </a:solidFill>
              </a:rPr>
              <a:t>가장 바깥쪽의 라인</a:t>
            </a:r>
            <a:r>
              <a:rPr lang="ko-KR" altLang="ko-KR" dirty="0"/>
              <a:t>만 찾</a:t>
            </a:r>
            <a:r>
              <a:rPr lang="ko-KR" altLang="en-US" dirty="0"/>
              <a:t>으면서</a:t>
            </a:r>
            <a:r>
              <a:rPr lang="en-US" altLang="ko-KR" dirty="0"/>
              <a:t>, </a:t>
            </a:r>
          </a:p>
          <a:p>
            <a:r>
              <a:rPr lang="ko-KR" altLang="ko-KR" dirty="0" err="1"/>
              <a:t>컨투어</a:t>
            </a:r>
            <a:r>
              <a:rPr lang="ko-KR" altLang="ko-KR" dirty="0"/>
              <a:t> 라인을 그릴 수 있는 포인트만 반환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42F3D7-08B8-421F-9BCA-DCE32C4EA442}"/>
              </a:ext>
            </a:extLst>
          </p:cNvPr>
          <p:cNvSpPr txBox="1"/>
          <p:nvPr/>
        </p:nvSpPr>
        <p:spPr>
          <a:xfrm>
            <a:off x="533397" y="4884429"/>
            <a:ext cx="6006037" cy="137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찾은 점들을 바탕으로 </a:t>
            </a:r>
            <a:r>
              <a:rPr lang="en-US" altLang="ko-KR" sz="2000" dirty="0" err="1">
                <a:solidFill>
                  <a:srgbClr val="C00000"/>
                </a:solidFill>
              </a:rPr>
              <a:t>minEnclosingCircle</a:t>
            </a:r>
            <a:r>
              <a:rPr lang="ko-KR" altLang="en-US" sz="2000" dirty="0">
                <a:solidFill>
                  <a:srgbClr val="C00000"/>
                </a:solidFill>
              </a:rPr>
              <a:t> 함수</a:t>
            </a:r>
            <a:r>
              <a:rPr lang="ko-KR" altLang="en-US" dirty="0"/>
              <a:t>를 이용하여 원의 반지름과 </a:t>
            </a:r>
            <a:r>
              <a:rPr lang="en-US" altLang="ko-KR" dirty="0"/>
              <a:t>X,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 좌표 알아내어 화면 위에 </a:t>
            </a:r>
            <a:endParaRPr lang="en-US" altLang="ko-KR" dirty="0"/>
          </a:p>
          <a:p>
            <a:r>
              <a:rPr lang="ko-KR" altLang="en-US" sz="2000" dirty="0">
                <a:solidFill>
                  <a:srgbClr val="C00000"/>
                </a:solidFill>
              </a:rPr>
              <a:t>외접원</a:t>
            </a:r>
            <a:r>
              <a:rPr lang="ko-KR" altLang="en-US" dirty="0"/>
              <a:t>을 그림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AB34A9B-D9CD-49C9-825D-22940B3E0FF4}"/>
              </a:ext>
            </a:extLst>
          </p:cNvPr>
          <p:cNvCxnSpPr>
            <a:cxnSpLocks/>
          </p:cNvCxnSpPr>
          <p:nvPr/>
        </p:nvCxnSpPr>
        <p:spPr>
          <a:xfrm>
            <a:off x="445827" y="966972"/>
            <a:ext cx="507412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9A6313CD-2C99-45AB-B815-0AF559F198BC}"/>
              </a:ext>
            </a:extLst>
          </p:cNvPr>
          <p:cNvSpPr/>
          <p:nvPr/>
        </p:nvSpPr>
        <p:spPr>
          <a:xfrm>
            <a:off x="3315587" y="2466944"/>
            <a:ext cx="431691" cy="552437"/>
          </a:xfrm>
          <a:prstGeom prst="down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2404A114-9794-43B8-8EDE-13FF4862DEF1}"/>
              </a:ext>
            </a:extLst>
          </p:cNvPr>
          <p:cNvSpPr/>
          <p:nvPr/>
        </p:nvSpPr>
        <p:spPr>
          <a:xfrm>
            <a:off x="3315588" y="4219662"/>
            <a:ext cx="431691" cy="589266"/>
          </a:xfrm>
          <a:prstGeom prst="down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9491" y="436605"/>
            <a:ext cx="4953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/>
              <a:t>Process </a:t>
            </a:r>
            <a:r>
              <a:rPr lang="en-US" altLang="ko-KR" dirty="0"/>
              <a:t>– </a:t>
            </a:r>
            <a:r>
              <a:rPr lang="ko-KR" altLang="en-US" dirty="0" err="1"/>
              <a:t>조향과</a:t>
            </a:r>
            <a:r>
              <a:rPr lang="ko-KR" altLang="en-US" dirty="0"/>
              <a:t> </a:t>
            </a:r>
            <a:r>
              <a:rPr lang="ko-KR" altLang="en-US"/>
              <a:t>모터 제어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6466" y="453384"/>
            <a:ext cx="77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67A80-0194-42BD-A800-16F258B94ABD}"/>
              </a:ext>
            </a:extLst>
          </p:cNvPr>
          <p:cNvSpPr txBox="1"/>
          <p:nvPr/>
        </p:nvSpPr>
        <p:spPr>
          <a:xfrm>
            <a:off x="0" y="2694682"/>
            <a:ext cx="12192000" cy="123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ko-KR" sz="2400" dirty="0"/>
              <a:t>원의 </a:t>
            </a:r>
            <a:r>
              <a:rPr lang="ko-KR" altLang="ko-KR" sz="2800" dirty="0">
                <a:solidFill>
                  <a:srgbClr val="C00000"/>
                </a:solidFill>
              </a:rPr>
              <a:t>중심점</a:t>
            </a:r>
            <a:r>
              <a:rPr lang="ko-KR" altLang="ko-KR" sz="2400" dirty="0"/>
              <a:t>이 존재할 때</a:t>
            </a:r>
            <a:r>
              <a:rPr lang="en-US" altLang="ko-KR" sz="2400" dirty="0"/>
              <a:t>, </a:t>
            </a:r>
            <a:r>
              <a:rPr lang="ko-KR" altLang="ko-KR" sz="2400" dirty="0"/>
              <a:t>원의 </a:t>
            </a:r>
            <a:r>
              <a:rPr lang="ko-KR" altLang="ko-KR" sz="2800" dirty="0">
                <a:solidFill>
                  <a:srgbClr val="C00000"/>
                </a:solidFill>
              </a:rPr>
              <a:t>반지름을 기준</a:t>
            </a:r>
            <a:r>
              <a:rPr lang="ko-KR" altLang="ko-KR" sz="2400" dirty="0"/>
              <a:t>으로 거리가 가까워질 때마다 </a:t>
            </a:r>
            <a:endParaRPr lang="en-US" altLang="ko-KR" sz="2400" dirty="0"/>
          </a:p>
          <a:p>
            <a:r>
              <a:rPr lang="ko-KR" altLang="ko-KR" sz="2400" dirty="0"/>
              <a:t>속도와 각도의 값을 변경</a:t>
            </a:r>
            <a:r>
              <a:rPr lang="ko-KR" altLang="en-US" sz="2400" dirty="0"/>
              <a:t>하며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조향과</a:t>
            </a:r>
            <a:r>
              <a:rPr lang="ko-KR" altLang="en-US" sz="2400" dirty="0"/>
              <a:t> 모터를 제어한다</a:t>
            </a:r>
            <a:r>
              <a:rPr lang="en-US" altLang="ko-KR" sz="2400" dirty="0"/>
              <a:t>.</a:t>
            </a:r>
            <a:endParaRPr lang="ko-KR" altLang="ko-KR" sz="24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C6D386B-D171-4F56-A5D0-29DC0E060B86}"/>
              </a:ext>
            </a:extLst>
          </p:cNvPr>
          <p:cNvCxnSpPr>
            <a:cxnSpLocks/>
          </p:cNvCxnSpPr>
          <p:nvPr/>
        </p:nvCxnSpPr>
        <p:spPr>
          <a:xfrm>
            <a:off x="456214" y="975361"/>
            <a:ext cx="532380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4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214226" y="954064"/>
            <a:ext cx="2160000" cy="0"/>
          </a:xfrm>
          <a:prstGeom prst="line">
            <a:avLst/>
          </a:prstGeom>
          <a:noFill/>
        </p:spPr>
      </p:cxnSp>
      <p:sp>
        <p:nvSpPr>
          <p:cNvPr id="5" name="TextBox 4"/>
          <p:cNvSpPr txBox="1"/>
          <p:nvPr/>
        </p:nvSpPr>
        <p:spPr>
          <a:xfrm>
            <a:off x="1042549" y="407363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781" y="415753"/>
            <a:ext cx="77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03.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22AF6-181F-4CFC-9553-293B693E29B5}"/>
              </a:ext>
            </a:extLst>
          </p:cNvPr>
          <p:cNvSpPr txBox="1"/>
          <p:nvPr/>
        </p:nvSpPr>
        <p:spPr>
          <a:xfrm>
            <a:off x="0" y="5209054"/>
            <a:ext cx="121920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sz="2800" dirty="0">
                <a:solidFill>
                  <a:srgbClr val="C00000"/>
                </a:solidFill>
              </a:rPr>
              <a:t>빨간색 물체</a:t>
            </a:r>
            <a:r>
              <a:rPr lang="ko-KR" altLang="en-US" dirty="0"/>
              <a:t>를 보고 주행하며 일정 거리에 정차하기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131FFB-D21F-4A32-9F24-B7743AB7BDE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0" y="1551748"/>
            <a:ext cx="5566823" cy="3273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7165D2-F183-4A7D-B0DA-6E33EB38360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58" y="1551749"/>
            <a:ext cx="5581090" cy="32822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2B83D17-F0FE-47F1-AB0D-7B904E2F9E0A}"/>
              </a:ext>
            </a:extLst>
          </p:cNvPr>
          <p:cNvCxnSpPr>
            <a:cxnSpLocks/>
          </p:cNvCxnSpPr>
          <p:nvPr/>
        </p:nvCxnSpPr>
        <p:spPr>
          <a:xfrm>
            <a:off x="456214" y="975361"/>
            <a:ext cx="198737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5870" y="425584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9102" y="433974"/>
            <a:ext cx="77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03.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B02094-40BC-42F4-8FD0-8688CEFA074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97" y="1127806"/>
            <a:ext cx="8111861" cy="45995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CB49BC-3A93-4915-9522-BAEB58AEB677}"/>
              </a:ext>
            </a:extLst>
          </p:cNvPr>
          <p:cNvSpPr txBox="1"/>
          <p:nvPr/>
        </p:nvSpPr>
        <p:spPr>
          <a:xfrm>
            <a:off x="1" y="5840693"/>
            <a:ext cx="12191999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dirty="0"/>
              <a:t>&lt;</a:t>
            </a:r>
            <a:r>
              <a:rPr lang="ko-KR" altLang="en-US" sz="2800" dirty="0">
                <a:solidFill>
                  <a:srgbClr val="C00000"/>
                </a:solidFill>
              </a:rPr>
              <a:t>빨간색 물체</a:t>
            </a:r>
            <a:r>
              <a:rPr lang="ko-KR" altLang="en-US" sz="2400" dirty="0"/>
              <a:t>를 가진 사람의 움직임에 따른 주행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152C72-FD29-4E07-81F1-628BD165389D}"/>
              </a:ext>
            </a:extLst>
          </p:cNvPr>
          <p:cNvCxnSpPr>
            <a:cxnSpLocks/>
          </p:cNvCxnSpPr>
          <p:nvPr/>
        </p:nvCxnSpPr>
        <p:spPr>
          <a:xfrm>
            <a:off x="456214" y="975361"/>
            <a:ext cx="192810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68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604" y="438357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3836" y="446747"/>
            <a:ext cx="77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/>
              <a:t>03.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B49BC-3A93-4915-9522-BAEB58AEB677}"/>
              </a:ext>
            </a:extLst>
          </p:cNvPr>
          <p:cNvSpPr txBox="1"/>
          <p:nvPr/>
        </p:nvSpPr>
        <p:spPr>
          <a:xfrm>
            <a:off x="8390" y="5126055"/>
            <a:ext cx="12191998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4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sz="2800" dirty="0">
                <a:solidFill>
                  <a:srgbClr val="C00000"/>
                </a:solidFill>
              </a:rPr>
              <a:t>빨간색 원</a:t>
            </a:r>
            <a:r>
              <a:rPr lang="ko-KR" altLang="en-US" dirty="0"/>
              <a:t>을 따라가며 코스 주행하기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23A6A2-0A09-496C-B8FE-E6BBC1113737}"/>
              </a:ext>
            </a:extLst>
          </p:cNvPr>
          <p:cNvCxnSpPr>
            <a:cxnSpLocks/>
          </p:cNvCxnSpPr>
          <p:nvPr/>
        </p:nvCxnSpPr>
        <p:spPr>
          <a:xfrm>
            <a:off x="456214" y="975361"/>
            <a:ext cx="18928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4558DC1-4543-487B-B310-0E9F3471C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49" y="1579888"/>
            <a:ext cx="5544516" cy="32205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DD8677-D68A-4BBB-9791-514C0EFF209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21" y="1579888"/>
            <a:ext cx="5523735" cy="32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1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3875823" y="3537701"/>
            <a:ext cx="448800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93287" y="2283599"/>
            <a:ext cx="4605428" cy="131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6000" spc="-150">
                <a:solidFill>
                  <a:srgbClr val="59595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32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6214" y="975361"/>
            <a:ext cx="216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8243" y="441339"/>
            <a:ext cx="2187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CONTENTS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76182"/>
            <a:ext cx="4152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 Goal</a:t>
            </a: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of</a:t>
            </a:r>
            <a:r>
              <a:rPr lang="ko-KR" altLang="en-US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2970" y="2176182"/>
            <a:ext cx="3900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 process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53424" y="2176182"/>
            <a:ext cx="4138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 Result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515" y="2823132"/>
            <a:ext cx="3461653" cy="1138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What to implements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Why?</a:t>
            </a:r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3534" y="2823132"/>
            <a:ext cx="245932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en-US" altLang="ko-KR" sz="24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inRange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en-US" altLang="ko-KR" sz="24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morphologyEx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en-US" altLang="ko-KR" sz="24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findContours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조향과</a:t>
            </a:r>
            <a:r>
              <a:rPr lang="ko-KR" altLang="en-US" sz="2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모터 </a:t>
            </a:r>
            <a:endParaRPr lang="en-US" altLang="ko-KR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20496" y="2823132"/>
            <a:ext cx="3804439" cy="1051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Red Thing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Stepping on the red circle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1BABDEA-23E6-4F9C-9352-F0495853DD97}"/>
              </a:ext>
            </a:extLst>
          </p:cNvPr>
          <p:cNvCxnSpPr>
            <a:cxnSpLocks/>
          </p:cNvCxnSpPr>
          <p:nvPr/>
        </p:nvCxnSpPr>
        <p:spPr>
          <a:xfrm>
            <a:off x="4152972" y="155654"/>
            <a:ext cx="0" cy="6546691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A79418-35FB-458F-AD85-693431EBAE3B}"/>
              </a:ext>
            </a:extLst>
          </p:cNvPr>
          <p:cNvCxnSpPr>
            <a:cxnSpLocks/>
          </p:cNvCxnSpPr>
          <p:nvPr/>
        </p:nvCxnSpPr>
        <p:spPr>
          <a:xfrm>
            <a:off x="8053430" y="155654"/>
            <a:ext cx="0" cy="6546691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6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6846" y="404050"/>
            <a:ext cx="6500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Goal of project – </a:t>
            </a:r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What to implements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1322" y="410781"/>
            <a:ext cx="77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01.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4" name="그림 13" descr="장면, 도로, 실외, 건물이(가) 표시된 사진&#10;&#10;자동 생성된 설명">
            <a:extLst>
              <a:ext uri="{FF2B5EF4-FFF2-40B4-BE49-F238E27FC236}">
                <a16:creationId xmlns:a16="http://schemas.microsoft.com/office/drawing/2014/main" id="{92C69EBD-31E9-42FB-86E6-56BB26D52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87" y="4117806"/>
            <a:ext cx="3624923" cy="2221089"/>
          </a:xfrm>
          <a:prstGeom prst="rect">
            <a:avLst/>
          </a:prstGeom>
        </p:spPr>
      </p:pic>
      <p:pic>
        <p:nvPicPr>
          <p:cNvPr id="16" name="그림 15" descr="의류, 실내, 신발, 발이(가) 표시된 사진&#10;&#10;자동 생성된 설명">
            <a:extLst>
              <a:ext uri="{FF2B5EF4-FFF2-40B4-BE49-F238E27FC236}">
                <a16:creationId xmlns:a16="http://schemas.microsoft.com/office/drawing/2014/main" id="{BBDE2363-ACA6-4549-932C-724EDC48C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037" y="1391462"/>
            <a:ext cx="2466975" cy="24669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5EB694-DC78-459E-ADC4-3A0FC0462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07" y="1391463"/>
            <a:ext cx="2473589" cy="24669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45984-799A-4CB3-9CCC-A7179671BA19}"/>
              </a:ext>
            </a:extLst>
          </p:cNvPr>
          <p:cNvSpPr txBox="1"/>
          <p:nvPr/>
        </p:nvSpPr>
        <p:spPr>
          <a:xfrm>
            <a:off x="823070" y="4330252"/>
            <a:ext cx="4233361" cy="92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Xycar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오직 </a:t>
            </a:r>
            <a:r>
              <a:rPr lang="ko-KR" altLang="en-US" sz="2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빨간색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만을 보고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움직이도록 구현하는 것을 목표로 설정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D24766-0A98-49EC-89D3-6500F245AB40}"/>
              </a:ext>
            </a:extLst>
          </p:cNvPr>
          <p:cNvSpPr txBox="1"/>
          <p:nvPr/>
        </p:nvSpPr>
        <p:spPr>
          <a:xfrm>
            <a:off x="613518" y="1939997"/>
            <a:ext cx="4652461" cy="92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차선 인식 자율 주행이 아닌 </a:t>
            </a:r>
            <a:r>
              <a:rPr lang="ko-KR" altLang="en-US" sz="2000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다른 방법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</a:t>
            </a:r>
            <a:r>
              <a:rPr lang="en-US" altLang="ko-KR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Xycar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움직이는 것을 원함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587E1ED-1EAE-4FCA-B900-FEE9F7272A03}"/>
              </a:ext>
            </a:extLst>
          </p:cNvPr>
          <p:cNvSpPr/>
          <p:nvPr/>
        </p:nvSpPr>
        <p:spPr>
          <a:xfrm>
            <a:off x="2624187" y="3113132"/>
            <a:ext cx="631125" cy="1062335"/>
          </a:xfrm>
          <a:prstGeom prst="down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FACBA6-EA0C-4EA8-846E-AEACFCA00C4B}"/>
              </a:ext>
            </a:extLst>
          </p:cNvPr>
          <p:cNvCxnSpPr>
            <a:cxnSpLocks/>
          </p:cNvCxnSpPr>
          <p:nvPr/>
        </p:nvCxnSpPr>
        <p:spPr>
          <a:xfrm>
            <a:off x="456214" y="975361"/>
            <a:ext cx="690932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8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56214" y="975361"/>
            <a:ext cx="216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8243" y="441339"/>
            <a:ext cx="2187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CONTENTS</a:t>
            </a:r>
            <a:endParaRPr lang="ko-KR" altLang="en-US" sz="3200" spc="-1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28834"/>
            <a:ext cx="4152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52970" y="2828834"/>
            <a:ext cx="3900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3424" y="2828834"/>
            <a:ext cx="4138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도로주행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1BABDEA-23E6-4F9C-9352-F0495853DD97}"/>
              </a:ext>
            </a:extLst>
          </p:cNvPr>
          <p:cNvCxnSpPr>
            <a:cxnSpLocks/>
          </p:cNvCxnSpPr>
          <p:nvPr/>
        </p:nvCxnSpPr>
        <p:spPr>
          <a:xfrm>
            <a:off x="4152972" y="155654"/>
            <a:ext cx="0" cy="6546691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A79418-35FB-458F-AD85-693431EBAE3B}"/>
              </a:ext>
            </a:extLst>
          </p:cNvPr>
          <p:cNvCxnSpPr>
            <a:cxnSpLocks/>
          </p:cNvCxnSpPr>
          <p:nvPr/>
        </p:nvCxnSpPr>
        <p:spPr>
          <a:xfrm>
            <a:off x="8053430" y="155654"/>
            <a:ext cx="0" cy="6546691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9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5026" y="402859"/>
            <a:ext cx="436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Goal of project – Why?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4531" y="405747"/>
            <a:ext cx="77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01.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64E60E-A527-45D4-903D-201254F9D836}"/>
              </a:ext>
            </a:extLst>
          </p:cNvPr>
          <p:cNvSpPr txBox="1"/>
          <p:nvPr/>
        </p:nvSpPr>
        <p:spPr>
          <a:xfrm>
            <a:off x="866775" y="1762124"/>
            <a:ext cx="4698531" cy="1338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ctr"/>
            <a:r>
              <a:rPr lang="ko-KR" altLang="ko-KR" b="0" dirty="0"/>
              <a:t>고정적 형태로 수행하는 프로젝트가 아닌 </a:t>
            </a:r>
            <a:endParaRPr lang="en-US" altLang="ko-KR" b="0" dirty="0"/>
          </a:p>
          <a:p>
            <a:pPr algn="ctr"/>
            <a:r>
              <a:rPr lang="ko-KR" altLang="ko-KR" sz="2000" b="0" dirty="0">
                <a:solidFill>
                  <a:srgbClr val="C00000"/>
                </a:solidFill>
              </a:rPr>
              <a:t>창의성을 요구하는 </a:t>
            </a:r>
            <a:r>
              <a:rPr lang="en-US" altLang="ko-KR" sz="2000" b="0" dirty="0">
                <a:solidFill>
                  <a:srgbClr val="C00000"/>
                </a:solidFill>
              </a:rPr>
              <a:t>AD </a:t>
            </a:r>
            <a:r>
              <a:rPr lang="ko-KR" altLang="ko-KR" sz="2000" b="0" dirty="0">
                <a:solidFill>
                  <a:srgbClr val="C00000"/>
                </a:solidFill>
              </a:rPr>
              <a:t>프로젝트</a:t>
            </a:r>
            <a:r>
              <a:rPr lang="ko-KR" altLang="ko-KR" b="0" dirty="0"/>
              <a:t>의</a:t>
            </a:r>
            <a:r>
              <a:rPr lang="ko-KR" altLang="ko-KR" sz="2000" b="0" dirty="0">
                <a:solidFill>
                  <a:srgbClr val="C00000"/>
                </a:solidFill>
              </a:rPr>
              <a:t> </a:t>
            </a:r>
            <a:endParaRPr lang="en-US" altLang="ko-KR" sz="2000" b="0" dirty="0">
              <a:solidFill>
                <a:srgbClr val="C00000"/>
              </a:solidFill>
            </a:endParaRPr>
          </a:p>
          <a:p>
            <a:pPr algn="ctr"/>
            <a:r>
              <a:rPr lang="ko-KR" altLang="ko-KR" b="0" dirty="0"/>
              <a:t>중요성이 대두되고 </a:t>
            </a:r>
            <a:r>
              <a:rPr lang="ko-KR" altLang="en-US" b="0" dirty="0"/>
              <a:t>있음</a:t>
            </a:r>
            <a:endParaRPr lang="en-US" altLang="ko-KR" b="0" dirty="0"/>
          </a:p>
        </p:txBody>
      </p:sp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EFECF83F-27C6-4EB4-8CDE-6411F85EB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009" y="1762124"/>
            <a:ext cx="4775293" cy="427157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3051C14-6B4A-4F6B-B286-86F8B5D57EEF}"/>
              </a:ext>
            </a:extLst>
          </p:cNvPr>
          <p:cNvCxnSpPr>
            <a:cxnSpLocks/>
          </p:cNvCxnSpPr>
          <p:nvPr/>
        </p:nvCxnSpPr>
        <p:spPr>
          <a:xfrm>
            <a:off x="456214" y="975361"/>
            <a:ext cx="487079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581884-11E7-480F-A644-4A4B4B8B0046}"/>
              </a:ext>
            </a:extLst>
          </p:cNvPr>
          <p:cNvSpPr txBox="1"/>
          <p:nvPr/>
        </p:nvSpPr>
        <p:spPr>
          <a:xfrm>
            <a:off x="658752" y="3261673"/>
            <a:ext cx="5114576" cy="2677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b="1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algn="ctr"/>
            <a:r>
              <a:rPr lang="en-US" altLang="ko-KR" b="0" dirty="0"/>
              <a:t>AD </a:t>
            </a:r>
            <a:r>
              <a:rPr lang="ko-KR" altLang="ko-KR" b="0" dirty="0"/>
              <a:t>프로젝트를 수행하면서 문제해결 </a:t>
            </a:r>
            <a:endParaRPr lang="en-US" altLang="ko-KR" b="0" dirty="0"/>
          </a:p>
          <a:p>
            <a:pPr algn="ctr"/>
            <a:r>
              <a:rPr lang="ko-KR" altLang="ko-KR" b="0" dirty="0"/>
              <a:t>능력 함양 및 학습 진로 설계를 기대할 수 있으며 </a:t>
            </a:r>
            <a:endParaRPr lang="en-US" altLang="ko-KR" b="0" dirty="0"/>
          </a:p>
          <a:p>
            <a:pPr algn="ctr"/>
            <a:r>
              <a:rPr lang="ko-KR" altLang="ko-KR" b="0" dirty="0"/>
              <a:t>본 프로젝트는 </a:t>
            </a:r>
            <a:r>
              <a:rPr lang="en-US" altLang="ko-KR" sz="2000" b="0" dirty="0">
                <a:solidFill>
                  <a:srgbClr val="C00000"/>
                </a:solidFill>
              </a:rPr>
              <a:t>OpenCV</a:t>
            </a:r>
            <a:endParaRPr lang="en-US" altLang="ko-KR" b="0" dirty="0">
              <a:solidFill>
                <a:srgbClr val="C00000"/>
              </a:solidFill>
            </a:endParaRPr>
          </a:p>
          <a:p>
            <a:pPr algn="ctr"/>
            <a:r>
              <a:rPr lang="ko-KR" altLang="ko-KR" b="0" dirty="0"/>
              <a:t>영상처리기술 및 </a:t>
            </a:r>
            <a:r>
              <a:rPr lang="ko-KR" altLang="ko-KR" sz="2000" b="0" dirty="0">
                <a:solidFill>
                  <a:srgbClr val="C00000"/>
                </a:solidFill>
              </a:rPr>
              <a:t>특정 색깔을 인식</a:t>
            </a:r>
            <a:r>
              <a:rPr lang="ko-KR" altLang="ko-KR" b="0" dirty="0"/>
              <a:t>하는 방법</a:t>
            </a:r>
            <a:r>
              <a:rPr lang="ko-KR" altLang="en-US" b="0" dirty="0"/>
              <a:t>인</a:t>
            </a:r>
            <a:r>
              <a:rPr lang="en-US" altLang="ko-KR" b="0" dirty="0"/>
              <a:t> </a:t>
            </a:r>
            <a:r>
              <a:rPr lang="en-US" altLang="ko-KR" b="0" dirty="0" err="1"/>
              <a:t>findcontour</a:t>
            </a:r>
            <a:r>
              <a:rPr lang="ko-KR" altLang="ko-KR" b="0" dirty="0"/>
              <a:t>를 이용한 </a:t>
            </a:r>
            <a:r>
              <a:rPr lang="ko-KR" altLang="ko-KR" sz="2000" b="0" dirty="0">
                <a:solidFill>
                  <a:srgbClr val="C00000"/>
                </a:solidFill>
              </a:rPr>
              <a:t>이미지 </a:t>
            </a:r>
            <a:r>
              <a:rPr lang="ko-KR" altLang="ko-KR" sz="2000" b="0" dirty="0" err="1">
                <a:solidFill>
                  <a:srgbClr val="C00000"/>
                </a:solidFill>
              </a:rPr>
              <a:t>컨투어</a:t>
            </a:r>
            <a:r>
              <a:rPr lang="ko-KR" altLang="ko-KR" b="0" dirty="0" err="1"/>
              <a:t>를</a:t>
            </a:r>
            <a:r>
              <a:rPr lang="ko-KR" altLang="ko-KR" b="0" dirty="0"/>
              <a:t> </a:t>
            </a:r>
            <a:endParaRPr lang="en-US" altLang="ko-KR" b="0" dirty="0"/>
          </a:p>
          <a:p>
            <a:pPr algn="ctr"/>
            <a:r>
              <a:rPr lang="ko-KR" altLang="ko-KR" b="0" dirty="0"/>
              <a:t>심화적으로 학</a:t>
            </a:r>
            <a:r>
              <a:rPr lang="ko-KR" altLang="en-US" b="0" dirty="0"/>
              <a:t>습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70878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428" y="431917"/>
            <a:ext cx="3512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Process - </a:t>
            </a:r>
            <a:r>
              <a:rPr lang="en-US" altLang="ko-KR" dirty="0" err="1"/>
              <a:t>inRange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1742" y="431918"/>
            <a:ext cx="77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02.</a:t>
            </a:r>
            <a:endParaRPr lang="ko-KR" altLang="en-US" dirty="0"/>
          </a:p>
        </p:txBody>
      </p:sp>
      <p:pic>
        <p:nvPicPr>
          <p:cNvPr id="6" name="그림 5" descr="실내, 앉아있는, 사진, 게임이(가) 표시된 사진&#10;&#10;자동 생성된 설명">
            <a:extLst>
              <a:ext uri="{FF2B5EF4-FFF2-40B4-BE49-F238E27FC236}">
                <a16:creationId xmlns:a16="http://schemas.microsoft.com/office/drawing/2014/main" id="{D9D86322-B57C-4081-9302-7783B49E5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49" y="1653870"/>
            <a:ext cx="5331670" cy="1585504"/>
          </a:xfrm>
          <a:prstGeom prst="rect">
            <a:avLst/>
          </a:prstGeom>
        </p:spPr>
      </p:pic>
      <p:pic>
        <p:nvPicPr>
          <p:cNvPr id="8" name="그림 7" descr="앉아있는, 과일, 사과, 테이블이(가) 표시된 사진&#10;&#10;자동 생성된 설명">
            <a:extLst>
              <a:ext uri="{FF2B5EF4-FFF2-40B4-BE49-F238E27FC236}">
                <a16:creationId xmlns:a16="http://schemas.microsoft.com/office/drawing/2014/main" id="{DF669C88-D60F-4650-97BE-57F216B84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49" y="3392927"/>
            <a:ext cx="5331670" cy="2451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BE038E-0342-4262-B90A-7E031EAFA57C}"/>
              </a:ext>
            </a:extLst>
          </p:cNvPr>
          <p:cNvSpPr txBox="1"/>
          <p:nvPr/>
        </p:nvSpPr>
        <p:spPr>
          <a:xfrm>
            <a:off x="334686" y="1721338"/>
            <a:ext cx="5833484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mask = cv2.inRange(</a:t>
            </a:r>
            <a:r>
              <a:rPr lang="en-US" altLang="ko-KR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hsv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lower_array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b="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upper_array</a:t>
            </a:r>
            <a:r>
              <a:rPr lang="en-US" altLang="ko-KR" b="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54223-9EFA-4A11-8042-C6B039CB2D7B}"/>
              </a:ext>
            </a:extLst>
          </p:cNvPr>
          <p:cNvSpPr txBox="1"/>
          <p:nvPr/>
        </p:nvSpPr>
        <p:spPr>
          <a:xfrm>
            <a:off x="344444" y="2495659"/>
            <a:ext cx="5734391" cy="92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6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1800" dirty="0" err="1"/>
              <a:t>hsv</a:t>
            </a:r>
            <a:r>
              <a:rPr lang="ko-KR" altLang="en-US" sz="1800" dirty="0"/>
              <a:t>에서 </a:t>
            </a:r>
            <a:r>
              <a:rPr lang="en-US" altLang="ko-KR" sz="2000" dirty="0" err="1">
                <a:solidFill>
                  <a:srgbClr val="C00000"/>
                </a:solidFill>
              </a:rPr>
              <a:t>lower_array</a:t>
            </a:r>
            <a:r>
              <a:rPr lang="ko-KR" altLang="en-US" sz="1800" dirty="0"/>
              <a:t>와 </a:t>
            </a:r>
            <a:r>
              <a:rPr lang="en-US" altLang="ko-KR" sz="2000" dirty="0" err="1">
                <a:solidFill>
                  <a:srgbClr val="C00000"/>
                </a:solidFill>
              </a:rPr>
              <a:t>upper_array</a:t>
            </a:r>
            <a:r>
              <a:rPr lang="ko-KR" altLang="en-US" sz="1800" dirty="0"/>
              <a:t>에 속하는 점은 하얀색으로</a:t>
            </a:r>
            <a:r>
              <a:rPr lang="en-US" altLang="ko-KR" sz="1800" dirty="0"/>
              <a:t>, </a:t>
            </a:r>
            <a:r>
              <a:rPr lang="ko-KR" altLang="en-US" sz="1800" dirty="0"/>
              <a:t>그 외 나머지 점들은 검은색으로 이진화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ECE3B-D0EE-44BA-A505-6EF275568F33}"/>
              </a:ext>
            </a:extLst>
          </p:cNvPr>
          <p:cNvSpPr txBox="1"/>
          <p:nvPr/>
        </p:nvSpPr>
        <p:spPr>
          <a:xfrm>
            <a:off x="215899" y="4772550"/>
            <a:ext cx="5988051" cy="92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6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1800" dirty="0" err="1"/>
              <a:t>inRange</a:t>
            </a:r>
            <a:r>
              <a:rPr lang="en-US" altLang="ko-KR" sz="1800" dirty="0"/>
              <a:t> </a:t>
            </a:r>
            <a:r>
              <a:rPr lang="ko-KR" altLang="en-US" sz="1800" dirty="0"/>
              <a:t>함수를 </a:t>
            </a:r>
            <a:r>
              <a:rPr lang="en-US" altLang="ko-KR" sz="1800" dirty="0"/>
              <a:t>AD Project</a:t>
            </a:r>
            <a:r>
              <a:rPr lang="ko-KR" altLang="en-US" sz="1800" dirty="0"/>
              <a:t>에서는 </a:t>
            </a:r>
            <a:r>
              <a:rPr lang="ko-KR" altLang="en-US" sz="2000" dirty="0">
                <a:solidFill>
                  <a:srgbClr val="C00000"/>
                </a:solidFill>
              </a:rPr>
              <a:t>빨간색 범위</a:t>
            </a:r>
            <a:r>
              <a:rPr lang="ko-KR" altLang="en-US" sz="1800" dirty="0"/>
              <a:t>를 주어 빨간색을 흰색으로</a:t>
            </a:r>
            <a:r>
              <a:rPr lang="en-US" altLang="ko-KR" sz="1800" dirty="0"/>
              <a:t>, </a:t>
            </a:r>
            <a:r>
              <a:rPr lang="ko-KR" altLang="en-US" sz="1800" dirty="0"/>
              <a:t>나머지 색들은 검정색으로 </a:t>
            </a:r>
            <a:r>
              <a:rPr lang="ko-KR" altLang="en-US" sz="1800" dirty="0" err="1"/>
              <a:t>이진화함</a:t>
            </a:r>
            <a:endParaRPr lang="ko-KR" altLang="en-US" sz="18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B3270C9-9FD8-4FE2-8277-16691D8127DF}"/>
              </a:ext>
            </a:extLst>
          </p:cNvPr>
          <p:cNvCxnSpPr>
            <a:cxnSpLocks/>
          </p:cNvCxnSpPr>
          <p:nvPr/>
        </p:nvCxnSpPr>
        <p:spPr>
          <a:xfrm>
            <a:off x="456214" y="975361"/>
            <a:ext cx="413197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E4E934AE-34DD-4DD7-BEEA-0698116A0029}"/>
              </a:ext>
            </a:extLst>
          </p:cNvPr>
          <p:cNvSpPr/>
          <p:nvPr/>
        </p:nvSpPr>
        <p:spPr>
          <a:xfrm>
            <a:off x="2896078" y="3604404"/>
            <a:ext cx="631125" cy="1062335"/>
          </a:xfrm>
          <a:prstGeom prst="downArrow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65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5690" y="375049"/>
            <a:ext cx="4711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/>
              <a:t>Process - morphologyEX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8186" y="390586"/>
            <a:ext cx="77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/>
              <a:t>02.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0C872-9C16-4BD9-A97C-2D32C3AA1D7C}"/>
              </a:ext>
            </a:extLst>
          </p:cNvPr>
          <p:cNvSpPr txBox="1"/>
          <p:nvPr/>
        </p:nvSpPr>
        <p:spPr>
          <a:xfrm>
            <a:off x="230988" y="1406354"/>
            <a:ext cx="5972962" cy="748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1600" dirty="0" err="1">
                <a:solidFill>
                  <a:srgbClr val="C00000"/>
                </a:solidFill>
              </a:rPr>
              <a:t>morphologyEx</a:t>
            </a:r>
            <a:r>
              <a:rPr lang="en-US" altLang="ko-KR" sz="1400" dirty="0"/>
              <a:t> </a:t>
            </a:r>
            <a:r>
              <a:rPr lang="ko-KR" altLang="ko-KR" sz="1400" dirty="0"/>
              <a:t>함수는</a:t>
            </a:r>
            <a:r>
              <a:rPr lang="en-US" altLang="ko-KR" sz="1400" dirty="0"/>
              <a:t> erosion</a:t>
            </a:r>
            <a:r>
              <a:rPr lang="ko-KR" altLang="ko-KR" sz="1400" dirty="0"/>
              <a:t>과 </a:t>
            </a:r>
            <a:r>
              <a:rPr lang="en-US" altLang="ko-KR" sz="1400" dirty="0"/>
              <a:t>dilation </a:t>
            </a:r>
            <a:r>
              <a:rPr lang="ko-KR" altLang="ko-KR" sz="1400" dirty="0"/>
              <a:t>알고리즘을 이용해서 보다 </a:t>
            </a:r>
            <a:endParaRPr lang="en-US" altLang="ko-KR" sz="1400" dirty="0"/>
          </a:p>
          <a:p>
            <a:r>
              <a:rPr lang="ko-KR" altLang="ko-KR" sz="1400" dirty="0"/>
              <a:t>향상된 이미지 변형 기능을 제공한다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88B635-07AD-4EE0-B5B6-F71D04A0B313}"/>
              </a:ext>
            </a:extLst>
          </p:cNvPr>
          <p:cNvSpPr txBox="1"/>
          <p:nvPr/>
        </p:nvSpPr>
        <p:spPr>
          <a:xfrm>
            <a:off x="230988" y="2353601"/>
            <a:ext cx="5972962" cy="144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1600" dirty="0"/>
              <a:t>&lt;Erosion&gt;</a:t>
            </a:r>
          </a:p>
          <a:p>
            <a:r>
              <a:rPr lang="ko-KR" altLang="en-US" sz="1400" dirty="0"/>
              <a:t>바이너리 이미지에서 흰색 오브젝트의 외곽 픽셀을 </a:t>
            </a:r>
            <a:r>
              <a:rPr lang="en-US" altLang="ko-KR" sz="1400" dirty="0"/>
              <a:t>0(</a:t>
            </a:r>
            <a:r>
              <a:rPr lang="ko-KR" altLang="en-US" sz="1400" dirty="0"/>
              <a:t>검은색</a:t>
            </a:r>
            <a:r>
              <a:rPr lang="en-US" altLang="ko-KR" sz="1400" dirty="0"/>
              <a:t>)</a:t>
            </a:r>
            <a:r>
              <a:rPr lang="ko-KR" altLang="en-US" sz="1400" dirty="0"/>
              <a:t>으로 만듭니다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r>
              <a:rPr lang="ko-KR" altLang="en-US" sz="1600" dirty="0">
                <a:solidFill>
                  <a:srgbClr val="C00000"/>
                </a:solidFill>
              </a:rPr>
              <a:t>노이즈</a:t>
            </a:r>
            <a:r>
              <a:rPr lang="en-US" altLang="ko-KR" sz="1600" dirty="0">
                <a:solidFill>
                  <a:srgbClr val="C00000"/>
                </a:solidFill>
              </a:rPr>
              <a:t>(</a:t>
            </a:r>
            <a:r>
              <a:rPr lang="ko-KR" altLang="en-US" sz="1600" dirty="0">
                <a:solidFill>
                  <a:srgbClr val="C00000"/>
                </a:solidFill>
              </a:rPr>
              <a:t>작은 흰색 물체</a:t>
            </a:r>
            <a:r>
              <a:rPr lang="en-US" altLang="ko-KR" sz="1600" dirty="0">
                <a:solidFill>
                  <a:srgbClr val="C00000"/>
                </a:solidFill>
              </a:rPr>
              <a:t>)</a:t>
            </a:r>
            <a:r>
              <a:rPr lang="ko-KR" altLang="en-US" sz="1600" dirty="0">
                <a:solidFill>
                  <a:srgbClr val="C00000"/>
                </a:solidFill>
              </a:rPr>
              <a:t>를 제거</a:t>
            </a:r>
            <a:r>
              <a:rPr lang="ko-KR" altLang="en-US" sz="1400" dirty="0"/>
              <a:t>하거나 붙어 있는 오브젝트들을 </a:t>
            </a:r>
            <a:endParaRPr lang="en-US" altLang="ko-KR" sz="1400" dirty="0"/>
          </a:p>
          <a:p>
            <a:r>
              <a:rPr lang="ko-KR" altLang="en-US" sz="1400" dirty="0"/>
              <a:t>분리하는데 사용할 수 있습니다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107487-FC9A-4947-A091-858C38FAF9F0}"/>
              </a:ext>
            </a:extLst>
          </p:cNvPr>
          <p:cNvSpPr txBox="1"/>
          <p:nvPr/>
        </p:nvSpPr>
        <p:spPr>
          <a:xfrm>
            <a:off x="338186" y="3955568"/>
            <a:ext cx="5737277" cy="20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1600" dirty="0"/>
              <a:t>&lt;Dilation&gt;</a:t>
            </a:r>
          </a:p>
          <a:p>
            <a:r>
              <a:rPr lang="en-US" altLang="ko-KR" sz="1400" dirty="0"/>
              <a:t>Erosion</a:t>
            </a:r>
            <a:r>
              <a:rPr lang="ko-KR" altLang="en-US" sz="1400" dirty="0"/>
              <a:t>과 반대로 동작합니다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바이너리 이미지에서 흰색 오브젝트의 </a:t>
            </a:r>
            <a:endParaRPr lang="en-US" altLang="ko-KR" sz="1400" dirty="0"/>
          </a:p>
          <a:p>
            <a:r>
              <a:rPr lang="ko-KR" altLang="en-US" sz="1400" dirty="0"/>
              <a:t>외곽 픽셀 주변에 </a:t>
            </a:r>
            <a:r>
              <a:rPr lang="en-US" altLang="ko-KR" sz="1400" dirty="0"/>
              <a:t>1(</a:t>
            </a:r>
            <a:r>
              <a:rPr lang="ko-KR" altLang="en-US" sz="1400" dirty="0"/>
              <a:t>흰색</a:t>
            </a:r>
            <a:r>
              <a:rPr lang="en-US" altLang="ko-KR" sz="1400" dirty="0"/>
              <a:t>)</a:t>
            </a:r>
            <a:r>
              <a:rPr lang="ko-KR" altLang="en-US" sz="1400" dirty="0"/>
              <a:t>으로 추가합니다</a:t>
            </a:r>
            <a:r>
              <a:rPr lang="en-US" altLang="ko-KR" sz="1400" dirty="0"/>
              <a:t>.  </a:t>
            </a:r>
            <a:endParaRPr lang="ko-KR" altLang="en-US" sz="1400" dirty="0"/>
          </a:p>
          <a:p>
            <a:r>
              <a:rPr lang="ko-KR" altLang="en-US" sz="1400" dirty="0"/>
              <a:t>노이즈</a:t>
            </a:r>
            <a:r>
              <a:rPr lang="en-US" altLang="ko-KR" sz="1400" dirty="0"/>
              <a:t>(</a:t>
            </a:r>
            <a:r>
              <a:rPr lang="ko-KR" altLang="en-US" sz="1400" dirty="0"/>
              <a:t>작은 흰색 오브젝트</a:t>
            </a:r>
            <a:r>
              <a:rPr lang="en-US" altLang="ko-KR" sz="1400" dirty="0"/>
              <a:t>)</a:t>
            </a:r>
            <a:r>
              <a:rPr lang="ko-KR" altLang="en-US" sz="1400" dirty="0"/>
              <a:t>를 없애기 위해 사용한 </a:t>
            </a:r>
            <a:r>
              <a:rPr lang="en-US" altLang="ko-KR" sz="1400" dirty="0"/>
              <a:t>Erosion</a:t>
            </a:r>
            <a:r>
              <a:rPr lang="ko-KR" altLang="en-US" sz="1400" dirty="0"/>
              <a:t>에 의해서 작아졌던 오브젝트를 원래대로 돌리거나 인접해 있는 오브젝트들을 하나로 만드는데 사용할 수 있습니다</a:t>
            </a:r>
          </a:p>
        </p:txBody>
      </p:sp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C7A359A2-A55A-4557-942F-53EA7CCA5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06" y="1397965"/>
            <a:ext cx="5034165" cy="198579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E8DDD5D-D53A-452D-B6EB-9CD4360EE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25" y="4145189"/>
            <a:ext cx="5114925" cy="209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D72343-FC8B-468B-B7A6-F128AB9C1033}"/>
              </a:ext>
            </a:extLst>
          </p:cNvPr>
          <p:cNvSpPr txBox="1"/>
          <p:nvPr/>
        </p:nvSpPr>
        <p:spPr>
          <a:xfrm>
            <a:off x="7754186" y="3471825"/>
            <a:ext cx="2667000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&lt;Erosion example&gt;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CB4FA7-9898-422E-9E59-EA86D26F7B4F}"/>
              </a:ext>
            </a:extLst>
          </p:cNvPr>
          <p:cNvSpPr txBox="1"/>
          <p:nvPr/>
        </p:nvSpPr>
        <p:spPr>
          <a:xfrm>
            <a:off x="7968936" y="6313656"/>
            <a:ext cx="2371725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&lt;Dilation example&gt;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BEDBAD2-D638-47FB-A0E9-3EA2136F4F81}"/>
              </a:ext>
            </a:extLst>
          </p:cNvPr>
          <p:cNvCxnSpPr>
            <a:cxnSpLocks/>
          </p:cNvCxnSpPr>
          <p:nvPr/>
        </p:nvCxnSpPr>
        <p:spPr>
          <a:xfrm>
            <a:off x="456214" y="975361"/>
            <a:ext cx="5321279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8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1021861" y="984703"/>
            <a:ext cx="1830978" cy="0"/>
          </a:xfrm>
          <a:prstGeom prst="line">
            <a:avLst/>
          </a:prstGeom>
          <a:noFill/>
        </p:spPr>
      </p:cxnSp>
      <p:sp>
        <p:nvSpPr>
          <p:cNvPr id="5" name="TextBox 4"/>
          <p:cNvSpPr txBox="1"/>
          <p:nvPr/>
        </p:nvSpPr>
        <p:spPr>
          <a:xfrm>
            <a:off x="1021861" y="404703"/>
            <a:ext cx="4711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Process </a:t>
            </a:r>
            <a:r>
              <a:rPr lang="en-US" altLang="ko-KR"/>
              <a:t>- </a:t>
            </a:r>
            <a:r>
              <a:rPr lang="en-US" altLang="ko-KR" dirty="0" err="1"/>
              <a:t>morphologyEX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2324" y="431002"/>
            <a:ext cx="77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88B635-07AD-4EE0-B5B6-F71D04A0B313}"/>
              </a:ext>
            </a:extLst>
          </p:cNvPr>
          <p:cNvSpPr txBox="1"/>
          <p:nvPr/>
        </p:nvSpPr>
        <p:spPr>
          <a:xfrm>
            <a:off x="844849" y="2165683"/>
            <a:ext cx="6537196" cy="181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6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&lt;Opening&gt;</a:t>
            </a:r>
          </a:p>
          <a:p>
            <a:r>
              <a:rPr lang="en-US" altLang="ko-KR" sz="1400" dirty="0"/>
              <a:t>Erosion </a:t>
            </a:r>
            <a:r>
              <a:rPr lang="ko-KR" altLang="en-US" sz="1400" dirty="0"/>
              <a:t>연산 다음에 </a:t>
            </a:r>
            <a:r>
              <a:rPr lang="en-US" altLang="ko-KR" sz="1400" dirty="0"/>
              <a:t>Dilation </a:t>
            </a:r>
            <a:r>
              <a:rPr lang="ko-KR" altLang="en-US" sz="1400" dirty="0"/>
              <a:t>연산을 적용합니다</a:t>
            </a:r>
            <a:r>
              <a:rPr lang="en-US" altLang="ko-KR" sz="1400" dirty="0"/>
              <a:t>.  </a:t>
            </a:r>
            <a:r>
              <a:rPr lang="ko-KR" altLang="en-US" sz="1400" dirty="0"/>
              <a:t>이미지 상의 </a:t>
            </a:r>
            <a:endParaRPr lang="en-US" altLang="ko-KR" sz="1400" dirty="0"/>
          </a:p>
          <a:p>
            <a:r>
              <a:rPr lang="ko-KR" altLang="en-US" dirty="0">
                <a:solidFill>
                  <a:srgbClr val="C00000"/>
                </a:solidFill>
              </a:rPr>
              <a:t>노이즈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작은 흰색 물체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r>
              <a:rPr lang="ko-KR" altLang="en-US" dirty="0">
                <a:solidFill>
                  <a:srgbClr val="C00000"/>
                </a:solidFill>
              </a:rPr>
              <a:t>를 제거</a:t>
            </a:r>
            <a:r>
              <a:rPr lang="ko-KR" altLang="en-US" sz="1400" dirty="0"/>
              <a:t>하는데 사용합니다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r>
              <a:rPr lang="ko-KR" altLang="en-US" sz="1400" dirty="0"/>
              <a:t>노이즈</a:t>
            </a:r>
            <a:r>
              <a:rPr lang="en-US" altLang="ko-KR" sz="1400" dirty="0"/>
              <a:t>(</a:t>
            </a:r>
            <a:r>
              <a:rPr lang="ko-KR" altLang="en-US" sz="1400" dirty="0"/>
              <a:t>작은 흰색 오브젝트</a:t>
            </a:r>
            <a:r>
              <a:rPr lang="en-US" altLang="ko-KR" sz="1400" dirty="0"/>
              <a:t>)</a:t>
            </a:r>
            <a:r>
              <a:rPr lang="ko-KR" altLang="en-US" sz="1400" dirty="0"/>
              <a:t>를 없애기 위해 사용한 </a:t>
            </a:r>
            <a:r>
              <a:rPr lang="en-US" altLang="ko-KR" sz="1400" dirty="0"/>
              <a:t>Erosion</a:t>
            </a:r>
            <a:r>
              <a:rPr lang="ko-KR" altLang="en-US" sz="1400" dirty="0"/>
              <a:t>에 의해서 작아졌던 오브젝트에 </a:t>
            </a:r>
            <a:r>
              <a:rPr lang="en-US" altLang="ko-KR" sz="1400" dirty="0"/>
              <a:t>Dilation </a:t>
            </a:r>
            <a:r>
              <a:rPr lang="ko-KR" altLang="en-US" sz="1400" dirty="0"/>
              <a:t>를 적용하면  오브젝트가 원래 크기로 돌아오게 됩니다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107487-FC9A-4947-A091-858C38FAF9F0}"/>
              </a:ext>
            </a:extLst>
          </p:cNvPr>
          <p:cNvSpPr txBox="1"/>
          <p:nvPr/>
        </p:nvSpPr>
        <p:spPr>
          <a:xfrm>
            <a:off x="786126" y="4049364"/>
            <a:ext cx="6640574" cy="1113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6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&lt;Closing&gt;</a:t>
            </a:r>
          </a:p>
          <a:p>
            <a:r>
              <a:rPr lang="en-US" altLang="ko-KR" sz="1400" dirty="0"/>
              <a:t>Opening</a:t>
            </a:r>
            <a:r>
              <a:rPr lang="ko-KR" altLang="en-US" sz="1400" dirty="0"/>
              <a:t>과 반대로 </a:t>
            </a:r>
            <a:r>
              <a:rPr lang="en-US" altLang="ko-KR" sz="1400" dirty="0"/>
              <a:t>Dilation </a:t>
            </a:r>
            <a:r>
              <a:rPr lang="ko-KR" altLang="en-US" sz="1400" dirty="0"/>
              <a:t>연산을 먼저 적용한 후</a:t>
            </a:r>
            <a:r>
              <a:rPr lang="en-US" altLang="ko-KR" sz="1400" dirty="0"/>
              <a:t>,  Erosion </a:t>
            </a:r>
            <a:r>
              <a:rPr lang="ko-KR" altLang="en-US" sz="1400" dirty="0"/>
              <a:t>연산을 적용합니다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ko-KR" altLang="en-US" sz="1400" dirty="0"/>
              <a:t>흰색 오브젝트에 있는 </a:t>
            </a:r>
            <a:r>
              <a:rPr lang="ko-KR" altLang="en-US" dirty="0">
                <a:solidFill>
                  <a:srgbClr val="C00000"/>
                </a:solidFill>
              </a:rPr>
              <a:t>작은 검은색 구멍들을 메우는데 사용</a:t>
            </a:r>
            <a:r>
              <a:rPr lang="ko-KR" altLang="en-US" sz="1400" dirty="0"/>
              <a:t>합니다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D72343-FC8B-468B-B7A6-F128AB9C1033}"/>
              </a:ext>
            </a:extLst>
          </p:cNvPr>
          <p:cNvSpPr txBox="1"/>
          <p:nvPr/>
        </p:nvSpPr>
        <p:spPr>
          <a:xfrm>
            <a:off x="8380946" y="3062084"/>
            <a:ext cx="26670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6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&lt;Opening&gt;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CB4FA7-9898-422E-9E59-EA86D26F7B4F}"/>
              </a:ext>
            </a:extLst>
          </p:cNvPr>
          <p:cNvSpPr txBox="1"/>
          <p:nvPr/>
        </p:nvSpPr>
        <p:spPr>
          <a:xfrm>
            <a:off x="8495027" y="6210797"/>
            <a:ext cx="237172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6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&lt;Closing&gt;</a:t>
            </a:r>
            <a:endParaRPr lang="ko-KR" altLang="en-US" dirty="0"/>
          </a:p>
        </p:txBody>
      </p:sp>
      <p:pic>
        <p:nvPicPr>
          <p:cNvPr id="30" name="그림 29" descr="스크린샷이(가) 표시된 사진&#10;&#10;자동 생성된 설명">
            <a:extLst>
              <a:ext uri="{FF2B5EF4-FFF2-40B4-BE49-F238E27FC236}">
                <a16:creationId xmlns:a16="http://schemas.microsoft.com/office/drawing/2014/main" id="{C9CE3D63-E3D6-4792-8394-BE399D0D7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67" y="830060"/>
            <a:ext cx="2927315" cy="225840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2E988B9-28E7-49FF-9472-032DC6163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67" y="3598831"/>
            <a:ext cx="2927315" cy="262249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7C2A7D0-CC90-4833-9E2D-4A3D52F6C4EA}"/>
              </a:ext>
            </a:extLst>
          </p:cNvPr>
          <p:cNvSpPr txBox="1"/>
          <p:nvPr/>
        </p:nvSpPr>
        <p:spPr>
          <a:xfrm>
            <a:off x="393042" y="5462075"/>
            <a:ext cx="761319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600"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dirty="0"/>
              <a:t>결국</a:t>
            </a:r>
            <a:r>
              <a:rPr lang="en-US" altLang="ko-KR" dirty="0"/>
              <a:t>, Opening </a:t>
            </a:r>
            <a:r>
              <a:rPr lang="ko-KR" altLang="en-US" dirty="0"/>
              <a:t>기법과 </a:t>
            </a:r>
            <a:r>
              <a:rPr lang="en-US" altLang="ko-KR" dirty="0"/>
              <a:t>Closing </a:t>
            </a:r>
            <a:r>
              <a:rPr lang="ko-KR" altLang="en-US" dirty="0"/>
              <a:t>기법은 각종 노이즈를 제거하는 데 효과적인 방법이다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66BFD5-F34D-4AEE-950E-D29CCF0BDECC}"/>
              </a:ext>
            </a:extLst>
          </p:cNvPr>
          <p:cNvCxnSpPr>
            <a:cxnSpLocks/>
          </p:cNvCxnSpPr>
          <p:nvPr/>
        </p:nvCxnSpPr>
        <p:spPr>
          <a:xfrm>
            <a:off x="456214" y="975361"/>
            <a:ext cx="519796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F443B1-487B-4C4F-AB56-C8A8B4DBDB69}"/>
              </a:ext>
            </a:extLst>
          </p:cNvPr>
          <p:cNvSpPr txBox="1"/>
          <p:nvPr/>
        </p:nvSpPr>
        <p:spPr>
          <a:xfrm>
            <a:off x="1126966" y="1330058"/>
            <a:ext cx="5972962" cy="748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1600" dirty="0" err="1">
                <a:solidFill>
                  <a:srgbClr val="C00000"/>
                </a:solidFill>
              </a:rPr>
              <a:t>morphologyEx</a:t>
            </a:r>
            <a:r>
              <a:rPr lang="en-US" altLang="ko-KR" sz="1400" dirty="0"/>
              <a:t> </a:t>
            </a:r>
            <a:r>
              <a:rPr lang="ko-KR" altLang="ko-KR" sz="1400" dirty="0"/>
              <a:t>함수는</a:t>
            </a:r>
            <a:r>
              <a:rPr lang="en-US" altLang="ko-KR" sz="1400" dirty="0"/>
              <a:t> erosion</a:t>
            </a:r>
            <a:r>
              <a:rPr lang="ko-KR" altLang="ko-KR" sz="1400" dirty="0"/>
              <a:t>과 </a:t>
            </a:r>
            <a:r>
              <a:rPr lang="en-US" altLang="ko-KR" sz="1400" dirty="0"/>
              <a:t>dilation </a:t>
            </a:r>
            <a:r>
              <a:rPr lang="ko-KR" altLang="ko-KR" sz="1400" dirty="0"/>
              <a:t>알고리즘을 이용해서 보다 </a:t>
            </a:r>
            <a:endParaRPr lang="en-US" altLang="ko-KR" sz="1400" dirty="0"/>
          </a:p>
          <a:p>
            <a:r>
              <a:rPr lang="ko-KR" altLang="ko-KR" sz="1400" dirty="0"/>
              <a:t>향상된 이미지 변형 기능을 제공한다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90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85932" y="437223"/>
            <a:ext cx="4509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Process - </a:t>
            </a:r>
            <a:r>
              <a:rPr lang="en-US" altLang="ko-KR" dirty="0" err="1"/>
              <a:t>findContours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2126" y="456169"/>
            <a:ext cx="771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3200" spc="-15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dirty="0"/>
              <a:t>02.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0C872-9C16-4BD9-A97C-2D32C3AA1D7C}"/>
              </a:ext>
            </a:extLst>
          </p:cNvPr>
          <p:cNvSpPr txBox="1"/>
          <p:nvPr/>
        </p:nvSpPr>
        <p:spPr>
          <a:xfrm>
            <a:off x="335973" y="2018366"/>
            <a:ext cx="6639187" cy="1600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600" b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ko-KR" sz="2400" dirty="0" err="1"/>
              <a:t>컨투어</a:t>
            </a:r>
            <a:r>
              <a:rPr lang="en-US" altLang="ko-KR" sz="2400" dirty="0"/>
              <a:t>(contour)</a:t>
            </a:r>
            <a:r>
              <a:rPr lang="ko-KR" altLang="ko-KR" sz="2000" dirty="0">
                <a:solidFill>
                  <a:schemeClr val="tx1"/>
                </a:solidFill>
              </a:rPr>
              <a:t>란 동일한 색 또는 동일한 </a:t>
            </a:r>
            <a:r>
              <a:rPr lang="ko-KR" altLang="ko-KR" sz="2000" dirty="0" err="1">
                <a:solidFill>
                  <a:schemeClr val="tx1"/>
                </a:solidFill>
              </a:rPr>
              <a:t>픽셀값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ko-KR" sz="2000" dirty="0">
                <a:solidFill>
                  <a:schemeClr val="tx1"/>
                </a:solidFill>
              </a:rPr>
              <a:t>강도</a:t>
            </a:r>
            <a:r>
              <a:rPr lang="en-US" altLang="ko-KR" sz="2000" dirty="0">
                <a:solidFill>
                  <a:schemeClr val="tx1"/>
                </a:solidFill>
              </a:rPr>
              <a:t>,intensity)</a:t>
            </a:r>
            <a:r>
              <a:rPr lang="ko-KR" altLang="ko-KR" sz="2000" dirty="0">
                <a:solidFill>
                  <a:schemeClr val="tx1"/>
                </a:solidFill>
              </a:rPr>
              <a:t>을 가지고 있는 영역의 경계선 정보다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ko-KR" sz="2000" dirty="0">
                <a:solidFill>
                  <a:schemeClr val="tx1"/>
                </a:solidFill>
              </a:rPr>
              <a:t>물체의 </a:t>
            </a:r>
            <a:r>
              <a:rPr lang="ko-KR" altLang="ko-KR" sz="2400" dirty="0"/>
              <a:t>윤곽선</a:t>
            </a:r>
            <a:r>
              <a:rPr lang="en-US" altLang="ko-KR" sz="2400" dirty="0"/>
              <a:t>, </a:t>
            </a:r>
            <a:r>
              <a:rPr lang="ko-KR" altLang="ko-KR" sz="2400" dirty="0"/>
              <a:t>외형</a:t>
            </a:r>
            <a:r>
              <a:rPr lang="ko-KR" altLang="ko-KR" sz="2000" dirty="0">
                <a:solidFill>
                  <a:schemeClr val="tx1"/>
                </a:solidFill>
              </a:rPr>
              <a:t>을 파악하는데 사용된다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CB4FA7-9898-422E-9E59-EA86D26F7B4F}"/>
              </a:ext>
            </a:extLst>
          </p:cNvPr>
          <p:cNvSpPr txBox="1"/>
          <p:nvPr/>
        </p:nvSpPr>
        <p:spPr>
          <a:xfrm>
            <a:off x="8171058" y="5157792"/>
            <a:ext cx="2371725" cy="461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b="0"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dirty="0"/>
              <a:t>&lt;Contour&gt;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C2A7D0-CC90-4833-9E2D-4A3D52F6C4EA}"/>
              </a:ext>
            </a:extLst>
          </p:cNvPr>
          <p:cNvSpPr txBox="1"/>
          <p:nvPr/>
        </p:nvSpPr>
        <p:spPr>
          <a:xfrm>
            <a:off x="533400" y="5711682"/>
            <a:ext cx="531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pic>
        <p:nvPicPr>
          <p:cNvPr id="3" name="그림 2" descr="모니터, 어두운, 켜진, 화면이(가) 표시된 사진&#10;&#10;자동 생성된 설명">
            <a:extLst>
              <a:ext uri="{FF2B5EF4-FFF2-40B4-BE49-F238E27FC236}">
                <a16:creationId xmlns:a16="http://schemas.microsoft.com/office/drawing/2014/main" id="{2BC70390-7C67-4E42-9A97-1B6C9F2EA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465" y="1835223"/>
            <a:ext cx="4250072" cy="318755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D40A6D-167B-410E-8CAC-E38143C18F4D}"/>
              </a:ext>
            </a:extLst>
          </p:cNvPr>
          <p:cNvCxnSpPr>
            <a:cxnSpLocks/>
          </p:cNvCxnSpPr>
          <p:nvPr/>
        </p:nvCxnSpPr>
        <p:spPr>
          <a:xfrm>
            <a:off x="533400" y="1007458"/>
            <a:ext cx="507213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39EA88-8634-4092-B99E-D197C4C6937E}"/>
              </a:ext>
            </a:extLst>
          </p:cNvPr>
          <p:cNvSpPr txBox="1"/>
          <p:nvPr/>
        </p:nvSpPr>
        <p:spPr>
          <a:xfrm>
            <a:off x="533400" y="3838599"/>
            <a:ext cx="6244334" cy="1056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600" b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OpenCV</a:t>
            </a:r>
            <a:r>
              <a:rPr lang="ko-KR" altLang="ko-KR" sz="2000" dirty="0">
                <a:solidFill>
                  <a:schemeClr val="tx1"/>
                </a:solidFill>
              </a:rPr>
              <a:t>의 </a:t>
            </a:r>
            <a:r>
              <a:rPr lang="en-US" altLang="ko-KR" sz="2400" dirty="0" err="1"/>
              <a:t>findContours</a:t>
            </a:r>
            <a:r>
              <a:rPr lang="en-US" altLang="ko-KR" sz="2400" dirty="0"/>
              <a:t> </a:t>
            </a:r>
            <a:r>
              <a:rPr lang="ko-KR" altLang="ko-KR" sz="2400" dirty="0"/>
              <a:t>함수</a:t>
            </a:r>
            <a:r>
              <a:rPr lang="ko-KR" altLang="ko-KR" sz="2000" dirty="0">
                <a:solidFill>
                  <a:schemeClr val="tx1"/>
                </a:solidFill>
              </a:rPr>
              <a:t>로 이미지의 </a:t>
            </a:r>
            <a:r>
              <a:rPr lang="ko-KR" altLang="ko-KR" sz="2000" dirty="0" err="1">
                <a:solidFill>
                  <a:schemeClr val="tx1"/>
                </a:solidFill>
              </a:rPr>
              <a:t>컨투어</a:t>
            </a:r>
            <a:r>
              <a:rPr lang="ko-KR" altLang="ko-KR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ko-KR" sz="2000" dirty="0">
                <a:solidFill>
                  <a:schemeClr val="tx1"/>
                </a:solidFill>
              </a:rPr>
              <a:t>정보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ko-KR" sz="2000" dirty="0" err="1">
                <a:solidFill>
                  <a:schemeClr val="tx1"/>
                </a:solidFill>
              </a:rPr>
              <a:t>컨투어의</a:t>
            </a:r>
            <a:r>
              <a:rPr lang="ko-KR" altLang="ko-KR" sz="2000" dirty="0">
                <a:solidFill>
                  <a:schemeClr val="tx1"/>
                </a:solidFill>
              </a:rPr>
              <a:t> 상하구조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</a:rPr>
              <a:t>hierachy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정보를 출력한다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9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591</Words>
  <Application>Microsoft Office PowerPoint</Application>
  <PresentationFormat>와이드스크린</PresentationFormat>
  <Paragraphs>102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에스코어 드림 4 Regular</vt:lpstr>
      <vt:lpstr>에스코어 드림 6 Bold</vt:lpstr>
      <vt:lpstr>Arial</vt:lpstr>
      <vt:lpstr>에스코어 드림 7 ExtraBold</vt:lpstr>
      <vt:lpstr>에스코어 드림 9 Black</vt:lpstr>
      <vt:lpstr>맑은 고딕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이 진</cp:lastModifiedBy>
  <cp:revision>7</cp:revision>
  <dcterms:created xsi:type="dcterms:W3CDTF">2017-05-19T05:37:15Z</dcterms:created>
  <dcterms:modified xsi:type="dcterms:W3CDTF">2019-12-19T14:16:56Z</dcterms:modified>
</cp:coreProperties>
</file>